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76" r:id="rId2"/>
    <p:sldMasterId id="2147483700" r:id="rId3"/>
  </p:sldMasterIdLst>
  <p:notesMasterIdLst>
    <p:notesMasterId r:id="rId40"/>
  </p:notesMasterIdLst>
  <p:handoutMasterIdLst>
    <p:handoutMasterId r:id="rId41"/>
  </p:handoutMasterIdLst>
  <p:sldIdLst>
    <p:sldId id="342" r:id="rId4"/>
    <p:sldId id="828" r:id="rId5"/>
    <p:sldId id="831" r:id="rId6"/>
    <p:sldId id="829" r:id="rId7"/>
    <p:sldId id="832" r:id="rId8"/>
    <p:sldId id="745" r:id="rId9"/>
    <p:sldId id="827" r:id="rId10"/>
    <p:sldId id="798" r:id="rId11"/>
    <p:sldId id="797" r:id="rId12"/>
    <p:sldId id="799" r:id="rId13"/>
    <p:sldId id="796" r:id="rId14"/>
    <p:sldId id="800" r:id="rId15"/>
    <p:sldId id="812" r:id="rId16"/>
    <p:sldId id="801" r:id="rId17"/>
    <p:sldId id="802" r:id="rId18"/>
    <p:sldId id="803" r:id="rId19"/>
    <p:sldId id="804" r:id="rId20"/>
    <p:sldId id="805" r:id="rId21"/>
    <p:sldId id="806" r:id="rId22"/>
    <p:sldId id="807" r:id="rId23"/>
    <p:sldId id="808" r:id="rId24"/>
    <p:sldId id="809" r:id="rId25"/>
    <p:sldId id="810" r:id="rId26"/>
    <p:sldId id="813" r:id="rId27"/>
    <p:sldId id="814" r:id="rId28"/>
    <p:sldId id="815" r:id="rId29"/>
    <p:sldId id="816" r:id="rId30"/>
    <p:sldId id="817" r:id="rId31"/>
    <p:sldId id="818" r:id="rId32"/>
    <p:sldId id="819" r:id="rId33"/>
    <p:sldId id="820" r:id="rId34"/>
    <p:sldId id="824" r:id="rId35"/>
    <p:sldId id="825" r:id="rId36"/>
    <p:sldId id="821" r:id="rId37"/>
    <p:sldId id="822" r:id="rId38"/>
    <p:sldId id="823" r:id="rId39"/>
  </p:sldIdLst>
  <p:sldSz cx="9906000" cy="6858000" type="A4"/>
  <p:notesSz cx="6794500" cy="9931400"/>
  <p:defaultTextStyle>
    <a:defPPr>
      <a:defRPr lang="x-none"/>
    </a:defPPr>
    <a:lvl1pPr algn="l" rtl="0" eaLnBrk="0" fontAlgn="base" hangingPunct="0">
      <a:spcBef>
        <a:spcPct val="0"/>
      </a:spcBef>
      <a:spcAft>
        <a:spcPct val="0"/>
      </a:spcAft>
      <a:defRPr kumimoji="1" sz="800" kern="1200">
        <a:solidFill>
          <a:schemeClr val="tx2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chemeClr val="tx2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chemeClr val="tx2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chemeClr val="tx2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chemeClr val="tx2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5pPr>
    <a:lvl6pPr marL="2286000" algn="l" defTabSz="914400" rtl="0" eaLnBrk="1" latinLnBrk="0" hangingPunct="1">
      <a:defRPr kumimoji="1" sz="800" kern="1200">
        <a:solidFill>
          <a:schemeClr val="tx2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6pPr>
    <a:lvl7pPr marL="2743200" algn="l" defTabSz="914400" rtl="0" eaLnBrk="1" latinLnBrk="0" hangingPunct="1">
      <a:defRPr kumimoji="1" sz="800" kern="1200">
        <a:solidFill>
          <a:schemeClr val="tx2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7pPr>
    <a:lvl8pPr marL="3200400" algn="l" defTabSz="914400" rtl="0" eaLnBrk="1" latinLnBrk="0" hangingPunct="1">
      <a:defRPr kumimoji="1" sz="800" kern="1200">
        <a:solidFill>
          <a:schemeClr val="tx2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8pPr>
    <a:lvl9pPr marL="3657600" algn="l" defTabSz="914400" rtl="0" eaLnBrk="1" latinLnBrk="0" hangingPunct="1">
      <a:defRPr kumimoji="1" sz="800" kern="1200">
        <a:solidFill>
          <a:schemeClr val="tx2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>
          <p15:clr>
            <a:srgbClr val="A4A3A4"/>
          </p15:clr>
        </p15:guide>
        <p15:guide id="2" orient="horz" pos="754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6114">
          <p15:clr>
            <a:srgbClr val="A4A3A4"/>
          </p15:clr>
        </p15:guide>
        <p15:guide id="5" pos="126">
          <p15:clr>
            <a:srgbClr val="A4A3A4"/>
          </p15:clr>
        </p15:guide>
        <p15:guide id="6" pos="44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5184" autoAdjust="0"/>
  </p:normalViewPr>
  <p:slideViewPr>
    <p:cSldViewPr>
      <p:cViewPr varScale="1">
        <p:scale>
          <a:sx n="162" d="100"/>
          <a:sy n="162" d="100"/>
        </p:scale>
        <p:origin x="1096" y="192"/>
      </p:cViewPr>
      <p:guideLst>
        <p:guide orient="horz" pos="4110"/>
        <p:guide orient="horz" pos="754"/>
        <p:guide orient="horz" pos="981"/>
        <p:guide pos="6114"/>
        <p:guide pos="126"/>
        <p:guide pos="4481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36"/>
    </p:cViewPr>
  </p:sorterViewPr>
  <p:notesViewPr>
    <p:cSldViewPr>
      <p:cViewPr>
        <p:scale>
          <a:sx n="300" d="100"/>
          <a:sy n="300" d="100"/>
        </p:scale>
        <p:origin x="1440" y="-78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F129DC3-2B8B-B040-ADBF-858E16D430A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6" tIns="46058" rIns="92116" bIns="46058" numCol="1" anchor="t" anchorCtr="0" compatLnSpc="1">
            <a:prstTxWarp prst="textNoShape">
              <a:avLst/>
            </a:prstTxWarp>
          </a:bodyPr>
          <a:lstStyle>
            <a:lvl1pPr defTabSz="921139" eaLnBrk="1" latinLnBrk="1" hangingPunct="1">
              <a:defRPr sz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47EE6F6-8203-D843-BF0A-A11AFDED3F6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6" tIns="46058" rIns="92116" bIns="46058" numCol="1" anchor="t" anchorCtr="0" compatLnSpc="1">
            <a:prstTxWarp prst="textNoShape">
              <a:avLst/>
            </a:prstTxWarp>
          </a:bodyPr>
          <a:lstStyle>
            <a:lvl1pPr algn="r" defTabSz="921139" eaLnBrk="1" latinLnBrk="1" hangingPunct="1">
              <a:defRPr sz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118A64A4-0500-9445-9057-F183662C06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6" tIns="46058" rIns="92116" bIns="46058" numCol="1" anchor="b" anchorCtr="0" compatLnSpc="1">
            <a:prstTxWarp prst="textNoShape">
              <a:avLst/>
            </a:prstTxWarp>
          </a:bodyPr>
          <a:lstStyle>
            <a:lvl1pPr defTabSz="921139" eaLnBrk="1" latinLnBrk="1" hangingPunct="1">
              <a:defRPr sz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E9C5648B-48A4-894A-AF4D-4ED4550FE1A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451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6" tIns="46058" rIns="92116" bIns="46058" numCol="1" anchor="b" anchorCtr="0" compatLnSpc="1">
            <a:prstTxWarp prst="textNoShape">
              <a:avLst/>
            </a:prstTxWarp>
          </a:bodyPr>
          <a:lstStyle>
            <a:lvl1pPr algn="r" defTabSz="920750" eaLnBrk="1" latinLnBrk="1" hangingPunct="1">
              <a:defRPr sz="1200">
                <a:solidFill>
                  <a:schemeClr val="tx1"/>
                </a:solidFill>
                <a:latin typeface="가는각진제목체"/>
                <a:ea typeface="가는각진제목체"/>
                <a:cs typeface="가는각진제목체"/>
              </a:defRPr>
            </a:lvl1pPr>
          </a:lstStyle>
          <a:p>
            <a:pPr>
              <a:defRPr/>
            </a:pPr>
            <a:fld id="{0D573570-1B1A-2941-ABC8-6F828DAF256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E0FE0D2-FCEB-3B41-90E5-9248A4F492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6" tIns="46058" rIns="92116" bIns="46058" numCol="1" anchor="t" anchorCtr="0" compatLnSpc="1">
            <a:prstTxWarp prst="textNoShape">
              <a:avLst/>
            </a:prstTxWarp>
          </a:bodyPr>
          <a:lstStyle>
            <a:lvl1pPr defTabSz="921139" eaLnBrk="1" latinLnBrk="1" hangingPunct="1">
              <a:defRPr sz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47BF586-FB14-FC4E-9112-B8CDF75D4A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6513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6" tIns="46058" rIns="92116" bIns="46058" numCol="1" anchor="t" anchorCtr="0" compatLnSpc="1">
            <a:prstTxWarp prst="textNoShape">
              <a:avLst/>
            </a:prstTxWarp>
          </a:bodyPr>
          <a:lstStyle>
            <a:lvl1pPr algn="r" defTabSz="921139" eaLnBrk="1" latinLnBrk="1" hangingPunct="1">
              <a:defRPr sz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A6970DD3-F2FB-9347-A1D0-F2357348756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6438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40ADB300-93F7-5A44-BA48-CED4A04356B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8050"/>
            <a:ext cx="54387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6" tIns="46058" rIns="92116" bIns="46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en-US" noProof="0"/>
              <a:t>编辑主文本样式</a:t>
            </a:r>
          </a:p>
          <a:p>
            <a:pPr lvl="1"/>
            <a:r>
              <a:rPr lang="x-none" altLang="en-US" noProof="0"/>
              <a:t>第二级</a:t>
            </a:r>
          </a:p>
          <a:p>
            <a:pPr lvl="2"/>
            <a:r>
              <a:rPr lang="x-none" altLang="en-US" noProof="0"/>
              <a:t>第三级</a:t>
            </a:r>
          </a:p>
          <a:p>
            <a:pPr lvl="3"/>
            <a:r>
              <a:rPr lang="x-none" altLang="en-US" noProof="0"/>
              <a:t>第四级</a:t>
            </a:r>
          </a:p>
          <a:p>
            <a:pPr lvl="4"/>
            <a:r>
              <a:rPr lang="x-none" altLang="en-US" noProof="0"/>
              <a:t>第五级</a:t>
            </a: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F2DF03E3-6AB5-1541-A18A-43C797A609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6" tIns="46058" rIns="92116" bIns="46058" numCol="1" anchor="b" anchorCtr="0" compatLnSpc="1">
            <a:prstTxWarp prst="textNoShape">
              <a:avLst/>
            </a:prstTxWarp>
          </a:bodyPr>
          <a:lstStyle>
            <a:lvl1pPr defTabSz="921139" eaLnBrk="1" latinLnBrk="1" hangingPunct="1">
              <a:defRPr sz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D19CC2C4-D669-1F4D-BE62-0F44097778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6513" y="9432925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6" tIns="46058" rIns="92116" bIns="46058" numCol="1" anchor="b" anchorCtr="0" compatLnSpc="1">
            <a:prstTxWarp prst="textNoShape">
              <a:avLst/>
            </a:prstTxWarp>
          </a:bodyPr>
          <a:lstStyle>
            <a:lvl1pPr algn="r" defTabSz="920750" eaLnBrk="1" latinLnBrk="1" hangingPunct="1">
              <a:defRPr sz="1200">
                <a:solidFill>
                  <a:schemeClr val="tx1"/>
                </a:solidFill>
                <a:latin typeface="가는각진제목체"/>
                <a:ea typeface="가는각진제목체"/>
                <a:cs typeface="가는각진제목체"/>
              </a:defRPr>
            </a:lvl1pPr>
          </a:lstStyle>
          <a:p>
            <a:pPr>
              <a:defRPr/>
            </a:pPr>
            <a:fld id="{1EEDA29C-A5E6-384B-B23A-2D0EC274A6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AFCD79BC-B39B-DD4E-8078-6812024CC3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F03E2A10-9099-834F-B12A-95E7E44EC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区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: APC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标准</a:t>
            </a:r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搜索词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：</a:t>
            </a:r>
            <a:r>
              <a:rPr lang="ko-KR" altLang="en-US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组名称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ko-KR" altLang="en-US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组英文名称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ko-KR" altLang="en-US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组描述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父</a:t>
            </a:r>
            <a:r>
              <a:rPr lang="ko-KR" altLang="en-US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组名称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%%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必须是可搜索的</a:t>
            </a:r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组状态码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Meta Approval 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Temporary Storage 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Code Request 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Code Approval</a:t>
            </a:r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更改类型</a:t>
            </a:r>
            <a:r>
              <a:rPr lang="ko-KR" altLang="en-US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：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新建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更改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删除</a:t>
            </a:r>
            <a:endParaRPr lang="en-GB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GB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您必须使用可以按网格顺序排序的组件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</a:p>
          <a:p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应查看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500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以进行分页</a:t>
            </a:r>
            <a:r>
              <a:rPr lang="x-none" altLang="ko-KR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</a:p>
          <a:p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如果选择多个项目后申请</a:t>
            </a:r>
            <a:r>
              <a:rPr lang="ko-KR" altLang="en-US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，则应在</a:t>
            </a:r>
            <a:r>
              <a:rPr lang="ko-KR" altLang="en-US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>
                <a:latin typeface="굴림" panose="020B0600000101010101" pitchFamily="34" charset="-127"/>
                <a:ea typeface="굴림" panose="020B0600000101010101" pitchFamily="34" charset="-127"/>
              </a:rPr>
              <a:t>申请屏幕右侧的列表屏幕上搜索所有数据，并且只需在左侧屏幕上搜索最后一项</a:t>
            </a:r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552458BE-0A89-EC46-8182-F20F751BA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92075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92075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92075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92075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spcBef>
                <a:spcPct val="0"/>
              </a:spcBef>
            </a:pPr>
            <a:fld id="{AAEBDF09-54B4-CE45-922B-FB05E41D62A6}" type="slidenum">
              <a:rPr lang="en-US" altLang="ko-KR" smtClean="0">
                <a:latin typeface="가는각진제목체" pitchFamily="18" charset="-127"/>
                <a:ea typeface="가는각진제목체" pitchFamily="18" charset="-127"/>
              </a:rPr>
              <a:pPr>
                <a:spcBef>
                  <a:spcPct val="0"/>
                </a:spcBef>
              </a:pPr>
              <a:t>11</a:t>
            </a:fld>
            <a:endParaRPr lang="en-US" altLang="ko-KR"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8595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03335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4572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92354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4530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 algn="ctr">
              <a:buNone/>
              <a:defRPr sz="2275"/>
            </a:lvl2pPr>
            <a:lvl3pPr marL="742950" indent="0" algn="ctr">
              <a:buNone/>
              <a:defRPr sz="1950"/>
            </a:lvl3pPr>
            <a:lvl4pPr marL="1114425" indent="0" algn="ctr">
              <a:buNone/>
              <a:defRPr sz="1625"/>
            </a:lvl4pPr>
            <a:lvl5pPr marL="1485900" indent="0" algn="ctr">
              <a:buNone/>
              <a:defRPr sz="1625"/>
            </a:lvl5pPr>
            <a:lvl6pPr marL="1857375" indent="0" algn="ctr">
              <a:buNone/>
              <a:defRPr sz="1625"/>
            </a:lvl6pPr>
            <a:lvl7pPr marL="2228850" indent="0" algn="ctr">
              <a:buNone/>
              <a:defRPr sz="1625"/>
            </a:lvl7pPr>
            <a:lvl8pPr marL="2600325" indent="0" algn="ctr">
              <a:buNone/>
              <a:defRPr sz="1625"/>
            </a:lvl8pPr>
            <a:lvl9pPr marL="2971800" indent="0" algn="ctr">
              <a:buNone/>
              <a:defRPr sz="1625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DDE10-8195-A745-BB03-1E5C4A56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D229D-997C-3B41-9247-A3552343D1EF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56E95-EBA2-5649-AF62-B7B25395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3483A-E65F-3F4F-9898-D312A3A8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769B8-1387-1546-82BA-70BC234BFC8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5125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344FC-481D-2B48-BA78-BD290831F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9044F-6A04-D749-8043-5AEE75C6A7EB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C638F-7838-3647-BA62-396066FF3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594E5-9E65-5F4B-8C07-71966611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C321B-FE9C-7E4C-A5C1-F45ED5FE692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678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12423"/>
            <a:ext cx="8543925" cy="2851208"/>
          </a:xfrm>
        </p:spPr>
        <p:txBody>
          <a:bodyPr anchor="b"/>
          <a:lstStyle>
            <a:lvl1pPr>
              <a:defRPr sz="4875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5263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11707-E052-8446-8FE5-8A52A9DC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27694-D46A-6948-B07F-4FB5CA1AA892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F57D3-ACD4-F64D-9C70-0A84920F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6C3D2-912F-8E4F-B9E9-F1AB5DF0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46D9C-E776-1044-BB50-D35330ABC00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4568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6666" y="1828801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8801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EF28F45-2213-A44D-B6B3-880DCC2B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20C35-9FF9-CF49-B16F-70582EA8B793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E4C684-7F50-8745-8E3D-67CC4C9F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8AFD03-F3AB-6C40-8204-9EBFEB65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E16024-E7C3-EB46-AFB5-57F959BF951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362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5" y="1681851"/>
            <a:ext cx="4189413" cy="825699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665" y="2507551"/>
            <a:ext cx="4189413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851"/>
            <a:ext cx="421005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7551"/>
            <a:ext cx="421005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5CA28A-7E14-844B-ACF0-089D2610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A3131-618B-C147-B4F7-88F08AF829C9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4B6C7F-AEB2-1E4B-A174-107E8596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C55F17-F433-B249-B5F6-88FD53FE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1D999-A1FD-F24F-A349-3DB9F7C74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0499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B8E3B62-73B1-8945-884F-E3E50ECA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A40B7-C60A-A146-9323-3F6F33B2DC92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5D9A71-DB47-2C42-8B33-CF5990D5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E6FEF4-E278-684F-86C2-EFB92C8E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27C90-2811-5844-8C3F-A073E1A1D6B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9037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BB9B28-313D-994E-B2DC-7D443137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70AB0-9589-9E4C-8FA7-F584A762A51C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1FC1044-9806-2143-997D-413DE208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337760E-2F43-0440-8BF8-2638CCFB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D30B9-B36C-F147-9C18-E07E8F6E656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845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9549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1"/>
            <a:ext cx="3194685" cy="1600197"/>
          </a:xfrm>
        </p:spPr>
        <p:txBody>
          <a:bodyPr anchor="b"/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0050" y="990600"/>
            <a:ext cx="5014913" cy="487680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399"/>
            <a:ext cx="3194685" cy="381000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389EFB9-DF80-9F4F-B0E1-453161EE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047EB-320F-9843-BE71-FD6637D53193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DF3255-8901-9949-888B-C63C85E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13EAB4-B791-A647-A382-F56B23E8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F435A-2634-3543-B78E-63D75A8F5A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8226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0"/>
            <a:ext cx="3194685" cy="1600200"/>
          </a:xfrm>
        </p:spPr>
        <p:txBody>
          <a:bodyPr anchor="b"/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0050" y="990600"/>
            <a:ext cx="5014913" cy="4876800"/>
          </a:xfrm>
        </p:spPr>
        <p:txBody>
          <a:bodyPr rtlCol="0">
            <a:normAutofit/>
          </a:bodyPr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400"/>
            <a:ext cx="3194685" cy="3810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AD1FA05-1D27-4945-A7CF-74872565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65326-1FC1-974A-98BF-328E2FCB59BF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C06C39F-A2E0-C342-89AC-DA7B0982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9C0BB52-270A-CE4D-9068-D9F963CA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517EA-66E3-9A40-90B0-77335B76A22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9299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81781-4431-CC4C-84B4-DE18ADB4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4A414-41B8-3344-B856-17B9EF568558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D83D9-FFFD-434F-991D-627A3870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C87D5-F29A-694C-94F8-D11B7DAC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2FE7D-D99D-3A4D-8E88-C181387B15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1019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0362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0363"/>
            <a:ext cx="6284119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516E1-9CDA-3049-B717-777F8DE4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08ED0-98AC-0D48-8B13-15A4E6BB7DEF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7ACD1-74C3-6E45-902D-5A35254B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E1ACF-AEC8-234D-A2E1-07429439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A5F55-EEBC-384E-884A-0B8223D251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223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4530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 algn="ctr">
              <a:buNone/>
              <a:defRPr sz="2275"/>
            </a:lvl2pPr>
            <a:lvl3pPr marL="742950" indent="0" algn="ctr">
              <a:buNone/>
              <a:defRPr sz="1950"/>
            </a:lvl3pPr>
            <a:lvl4pPr marL="1114425" indent="0" algn="ctr">
              <a:buNone/>
              <a:defRPr sz="1625"/>
            </a:lvl4pPr>
            <a:lvl5pPr marL="1485900" indent="0" algn="ctr">
              <a:buNone/>
              <a:defRPr sz="1625"/>
            </a:lvl5pPr>
            <a:lvl6pPr marL="1857375" indent="0" algn="ctr">
              <a:buNone/>
              <a:defRPr sz="1625"/>
            </a:lvl6pPr>
            <a:lvl7pPr marL="2228850" indent="0" algn="ctr">
              <a:buNone/>
              <a:defRPr sz="1625"/>
            </a:lvl7pPr>
            <a:lvl8pPr marL="2600325" indent="0" algn="ctr">
              <a:buNone/>
              <a:defRPr sz="1625"/>
            </a:lvl8pPr>
            <a:lvl9pPr marL="2971800" indent="0" algn="ctr">
              <a:buNone/>
              <a:defRPr sz="1625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CF15F-DACD-AB4F-A259-91693288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DC38E-E579-8C48-855F-CF42D7376CCD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38BCE-64F2-5646-939C-A245935B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4D2D4-40B6-2B43-86D2-9A4119A2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22CAA-AFDC-A24D-8994-5EFF45CB98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38344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213B5-34F1-A04E-8438-E486087B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8C837-8786-2D48-B830-171CE6051F0E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FFB0A-9FCB-984A-A71A-6E7B0B4F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44683-E5F6-8045-86EB-12D68E10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BEBF1-B1BC-4640-AAA7-DA162547E01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539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12423"/>
            <a:ext cx="8543925" cy="2851208"/>
          </a:xfrm>
        </p:spPr>
        <p:txBody>
          <a:bodyPr anchor="b"/>
          <a:lstStyle>
            <a:lvl1pPr>
              <a:defRPr sz="4875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5263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E10EA-523B-174A-AA67-F5921FAB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D0956-2ED8-7C4D-AEFB-FB79B9E0175D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30E55-F3BC-714C-A426-5E9ED312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7AED-A2A2-164B-A39A-7C58DAFE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E4EE8-44DF-C34A-AC61-AD729493F41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8346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6666" y="1828801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8801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EA410D-5C98-A24B-B779-0C3069FF1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E723A-7989-634A-8338-C05F78593025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ECC0692-CE67-B442-81FF-81935A01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CB13E9-8BAD-4B41-B1A5-5F2EB1F5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7CC18-FE1B-E542-8D4D-0524EF67987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6372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5" y="1681851"/>
            <a:ext cx="4189413" cy="825699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665" y="2507551"/>
            <a:ext cx="4189413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851"/>
            <a:ext cx="421005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7551"/>
            <a:ext cx="421005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9A86BC0-1FD6-BA46-A1AF-08093BEE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760C1-7ED2-F64D-9362-9D4F688A01CA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29D7CD-5A42-8A45-82EB-21722A30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8C1BFC-AC88-CA42-8D49-011DDCFC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7B56C-88D7-D343-8829-0A70C0CBA35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13671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F9D438D-8441-6242-B468-C6978394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DB7E4-66C4-C84B-B3EF-268EAB646401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54A5133-5ACC-AC4E-9AEB-E75FDB57F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E2FCFEB-0DED-5341-829F-517BD455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F792D-4F1F-5442-AA73-ECAB20D058D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798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11599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BB20AE-57B7-0341-8206-B7BF9CD1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3ADBD-07A7-A645-BA8A-4F2FACBA93E0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3E2FDA5-092E-124A-B038-700B89A3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D337951-D21B-B645-B89E-6BFB043E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82114-C0E2-7448-8566-17827671693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79675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1"/>
            <a:ext cx="3194685" cy="1600197"/>
          </a:xfrm>
        </p:spPr>
        <p:txBody>
          <a:bodyPr anchor="b"/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0050" y="990600"/>
            <a:ext cx="5014913" cy="487680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399"/>
            <a:ext cx="3194685" cy="381000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3B92-B113-6E44-B6CF-83C65E94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401E9-D4AC-AC4E-8CF3-07D6523F8F2D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B13975-4BB3-9F48-A373-CD3AC246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F8FE49-6E57-BF48-81CF-A4C042DE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B7A4E-0D23-994B-A267-F55165FCA23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4135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0"/>
            <a:ext cx="3194685" cy="1600200"/>
          </a:xfrm>
        </p:spPr>
        <p:txBody>
          <a:bodyPr anchor="b"/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0050" y="990600"/>
            <a:ext cx="5014913" cy="4876800"/>
          </a:xfrm>
        </p:spPr>
        <p:txBody>
          <a:bodyPr rtlCol="0">
            <a:normAutofit/>
          </a:bodyPr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400"/>
            <a:ext cx="3194685" cy="3810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DCCC2F-D5EF-4042-BE82-3C39B60FB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8D568-687F-044A-AFFD-D85FA0869904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F5C90FA-C028-724C-B5A8-FC2C0ADC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FD68D7-1595-FC4E-81F9-FCE60D59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DC9C4-1784-DB4B-A518-42280D2BB3E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75074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B9D0F-E73D-5648-BE8D-CC74F9F4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BA74A-A72B-F842-8BFD-66D3C778378C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957AE-1B7E-8647-BF14-1C097FE9B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EB209-2A24-6442-BBC4-560D1AB6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48494-D4BD-A241-87A5-63F7B9C72D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9078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0362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0363"/>
            <a:ext cx="6284119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990DE-9F93-B646-9E56-C9CBF3BB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E231A-C310-DB41-BE63-5954140ABC19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92887-C9D9-0148-BDD0-8B16B187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43349-44DD-DB43-BCCD-EAA2C7ED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9D0A3-C71F-3647-A3C0-15FE1427A9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5934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544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6971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6239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60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94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8573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42" name="Group 42">
            <a:extLst>
              <a:ext uri="{FF2B5EF4-FFF2-40B4-BE49-F238E27FC236}">
                <a16:creationId xmlns:a16="http://schemas.microsoft.com/office/drawing/2014/main" id="{C0EEF73A-F983-AC40-9010-8B6101C0F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723029"/>
              </p:ext>
            </p:extLst>
          </p:nvPr>
        </p:nvGraphicFramePr>
        <p:xfrm>
          <a:off x="38100" y="74613"/>
          <a:ext cx="9840913" cy="415925"/>
        </p:xfrm>
        <a:graphic>
          <a:graphicData uri="http://schemas.openxmlformats.org/drawingml/2006/table">
            <a:tbl>
              <a:tblPr/>
              <a:tblGrid>
                <a:gridCol w="984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9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3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项目名</a:t>
                      </a:r>
                    </a:p>
                  </a:txBody>
                  <a:tcPr marL="39600" marR="396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ore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CHANC</a:t>
                      </a:r>
                      <a:r>
                        <a:rPr kumimoji="1" lang="en-US" altLang="zh-CN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</a:t>
                      </a:r>
                      <a:r>
                        <a:rPr kumimoji="1" lang="zh-CN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ore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编码</a:t>
                      </a:r>
                      <a:r>
                        <a:rPr kumimoji="1" lang="x-none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管理系统</a:t>
                      </a:r>
                      <a:endParaRPr kumimoji="1" lang="x-none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00" marR="3960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x-none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屏幕设计</a:t>
                      </a:r>
                    </a:p>
                  </a:txBody>
                  <a:tcPr marL="39600" marR="39600" marT="0" marB="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写</a:t>
                      </a:r>
                    </a:p>
                  </a:txBody>
                  <a:tcPr marL="39600" marR="3960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00" marR="3960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系统名称</a:t>
                      </a:r>
                    </a:p>
                  </a:txBody>
                  <a:tcPr marL="39600" marR="396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编码</a:t>
                      </a:r>
                      <a:r>
                        <a:rPr kumimoji="1" lang="x-none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管理系统</a:t>
                      </a:r>
                      <a:endParaRPr kumimoji="1" lang="x-none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00" marR="3960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版本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00" marR="3960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600" marR="3960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35">
            <a:extLst>
              <a:ext uri="{FF2B5EF4-FFF2-40B4-BE49-F238E27FC236}">
                <a16:creationId xmlns:a16="http://schemas.microsoft.com/office/drawing/2014/main" id="{8DE326AA-848A-B44C-81A4-521F79215B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18063" y="6569075"/>
            <a:ext cx="301625" cy="2143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defRPr/>
            </a:pPr>
            <a:fld id="{977F28B4-EBA5-1C45-98D8-BE3C83374113}" type="slidenum">
              <a:rPr lang="en-US" altLang="ko-KR" smtClean="0">
                <a:solidFill>
                  <a:schemeClr val="tx1"/>
                </a:solidFill>
                <a:latin typeface="Times New Roman" panose="02020603050405020304" pitchFamily="18" charset="0"/>
                <a:ea typeface="가는각진제목체"/>
                <a:cs typeface="가는각진제목체"/>
              </a:rPr>
              <a:pPr algn="ctr" eaLnBrk="1" latinLnBrk="1" hangingPunct="1">
                <a:defRPr/>
              </a:pPr>
              <a:t>‹#›</a:t>
            </a:fld>
            <a:endParaRPr lang="en-US" altLang="ko-KR">
              <a:solidFill>
                <a:schemeClr val="tx1"/>
              </a:solidFill>
              <a:latin typeface="Times New Roman" panose="02020603050405020304" pitchFamily="18" charset="0"/>
              <a:ea typeface="가는각진제목체"/>
              <a:cs typeface="가는각진제목체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B99D56-75DA-D442-916F-2B1384E83C72}"/>
              </a:ext>
            </a:extLst>
          </p:cNvPr>
          <p:cNvGraphicFramePr>
            <a:graphicFrameLocks noGrp="1"/>
          </p:cNvGraphicFramePr>
          <p:nvPr/>
        </p:nvGraphicFramePr>
        <p:xfrm>
          <a:off x="36513" y="549275"/>
          <a:ext cx="9834562" cy="623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8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3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46" marR="91446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3132" marR="83132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83132" marR="83132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3132" marR="83132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x-none" altLang="en-US" sz="1000" dirty="0">
                          <a:solidFill>
                            <a:schemeClr val="bg1"/>
                          </a:solidFill>
                        </a:rPr>
                        <a:t>动作描述</a:t>
                      </a:r>
                    </a:p>
                  </a:txBody>
                  <a:tcPr marL="91446" marR="91446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2950">
                <a:tc gridSpan="4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3132" marR="83132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46" marR="91446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56">
                <a:tc>
                  <a:txBody>
                    <a:bodyPr/>
                    <a:lstStyle/>
                    <a:p>
                      <a:pPr algn="ctr" latinLnBrk="1"/>
                      <a:r>
                        <a:rPr lang="x-none" altLang="en-US" sz="1000" b="1" dirty="0">
                          <a:solidFill>
                            <a:schemeClr val="bg1"/>
                          </a:solidFill>
                        </a:rPr>
                        <a:t>画面过渡</a:t>
                      </a:r>
                    </a:p>
                  </a:txBody>
                  <a:tcPr marL="83132" marR="83132"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3132" marR="83132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3127" marR="831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91441" marR="914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63" r:id="rId8"/>
    <p:sldLayoutId id="2147484737" r:id="rId9"/>
    <p:sldLayoutId id="2147484738" r:id="rId10"/>
    <p:sldLayoutId id="2147484739" r:id="rId11"/>
    <p:sldLayoutId id="2147484740" r:id="rId12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>
          <a:solidFill>
            <a:schemeClr val="tx2"/>
          </a:solidFill>
          <a:latin typeface="굴림" charset="-127"/>
          <a:ea typeface="굴림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>
          <a:solidFill>
            <a:schemeClr val="tx2"/>
          </a:solidFill>
          <a:latin typeface="굴림" charset="-127"/>
          <a:ea typeface="굴림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>
          <a:solidFill>
            <a:schemeClr val="tx2"/>
          </a:solidFill>
          <a:latin typeface="굴림" charset="-127"/>
          <a:ea typeface="굴림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>
          <a:solidFill>
            <a:schemeClr val="tx2"/>
          </a:solidFill>
          <a:latin typeface="굴림" charset="-127"/>
          <a:ea typeface="굴림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400">
          <a:solidFill>
            <a:schemeClr val="tx2"/>
          </a:solidFill>
          <a:latin typeface="굴림" charset="-127"/>
          <a:ea typeface="굴림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400">
          <a:solidFill>
            <a:schemeClr val="tx2"/>
          </a:solidFill>
          <a:latin typeface="굴림" charset="-127"/>
          <a:ea typeface="굴림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400">
          <a:solidFill>
            <a:schemeClr val="tx2"/>
          </a:solidFill>
          <a:latin typeface="굴림" charset="-127"/>
          <a:ea typeface="굴림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B4998AD9-7FAE-4243-89D7-2EE5970CFF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87388" y="365125"/>
            <a:ext cx="854392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en-US"/>
              <a:t>编辑主标题样式</a:t>
            </a:r>
            <a:endParaRPr lang="en-US" altLang="ko-KR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08A8424F-569D-534B-97CD-E3130FEE0E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7388" y="1828800"/>
            <a:ext cx="854392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en-US"/>
              <a:t>编辑主文本样式</a:t>
            </a:r>
          </a:p>
          <a:p>
            <a:pPr lvl="1"/>
            <a:r>
              <a:rPr lang="x-none" altLang="en-US"/>
              <a:t>第二级</a:t>
            </a:r>
          </a:p>
          <a:p>
            <a:pPr lvl="2"/>
            <a:r>
              <a:rPr lang="x-none" altLang="en-US"/>
              <a:t>第三级</a:t>
            </a:r>
          </a:p>
          <a:p>
            <a:pPr lvl="3"/>
            <a:r>
              <a:rPr lang="x-none" altLang="en-US"/>
              <a:t>第四级</a:t>
            </a:r>
          </a:p>
          <a:p>
            <a:pPr lvl="4"/>
            <a:r>
              <a:rPr lang="x-none" altLang="en-US"/>
              <a:t>第五级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D91E8-3C31-4748-9F46-056927A43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C4E237CD-3245-7543-825E-BECD4493D373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C68D1-7CF4-3541-952F-5D8A05CC4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9BDAB-162C-FA47-8594-56860BCE7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2463" y="6356350"/>
            <a:ext cx="22288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CB9E58F-A1A4-9F41-90A2-E6A18F9E70D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</p:sldLayoutIdLst>
  <p:txStyles>
    <p:titleStyle>
      <a:lvl1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defTabSz="742950" rtl="0" fontAlgn="base" latinLnBrk="1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defTabSz="742950" rtl="0" fontAlgn="base" latinLnBrk="1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defTabSz="742950" rtl="0" fontAlgn="base" latinLnBrk="1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defTabSz="742950" rtl="0" fontAlgn="base" latinLnBrk="1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185738" indent="-185738" algn="l" defTabSz="742950" rtl="0" eaLnBrk="0" fontAlgn="base" latinLnBrk="1" hangingPunct="0">
        <a:lnSpc>
          <a:spcPct val="90000"/>
        </a:lnSpc>
        <a:spcBef>
          <a:spcPts val="813"/>
        </a:spcBef>
        <a:spcAft>
          <a:spcPct val="0"/>
        </a:spcAft>
        <a:buFont typeface="Wingdings 2" pitchFamily="2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0" fontAlgn="base" latinLnBrk="1" hangingPunct="0">
        <a:lnSpc>
          <a:spcPct val="90000"/>
        </a:lnSpc>
        <a:spcBef>
          <a:spcPts val="400"/>
        </a:spcBef>
        <a:spcAft>
          <a:spcPct val="0"/>
        </a:spcAft>
        <a:buFont typeface="Wingdings 2" pitchFamily="2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0" fontAlgn="base" latinLnBrk="1" hangingPunct="0">
        <a:lnSpc>
          <a:spcPct val="90000"/>
        </a:lnSpc>
        <a:spcBef>
          <a:spcPts val="400"/>
        </a:spcBef>
        <a:spcAft>
          <a:spcPct val="0"/>
        </a:spcAft>
        <a:buFont typeface="Wingdings 2" pitchFamily="2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0" fontAlgn="base" latinLnBrk="1" hangingPunct="0">
        <a:lnSpc>
          <a:spcPct val="90000"/>
        </a:lnSpc>
        <a:spcBef>
          <a:spcPts val="400"/>
        </a:spcBef>
        <a:spcAft>
          <a:spcPct val="0"/>
        </a:spcAft>
        <a:buFont typeface="Wingdings 2" pitchFamily="2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0" fontAlgn="base" latinLnBrk="1" hangingPunct="0">
        <a:lnSpc>
          <a:spcPct val="90000"/>
        </a:lnSpc>
        <a:spcBef>
          <a:spcPts val="400"/>
        </a:spcBef>
        <a:spcAft>
          <a:spcPct val="0"/>
        </a:spcAft>
        <a:buFont typeface="Wingdings 2" pitchFamily="2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C53A1B34-B44E-334E-88D8-FDA5CA7BD4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87388" y="365125"/>
            <a:ext cx="854392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en-US"/>
              <a:t>编辑主标题样式</a:t>
            </a:r>
            <a:endParaRPr lang="en-US" altLang="ko-KR"/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2A6B096E-62F9-3543-9782-9DCA309E214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7388" y="1828800"/>
            <a:ext cx="854392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en-US"/>
              <a:t>编辑主文本样式</a:t>
            </a:r>
          </a:p>
          <a:p>
            <a:pPr lvl="1"/>
            <a:r>
              <a:rPr lang="x-none" altLang="en-US"/>
              <a:t>第二级</a:t>
            </a:r>
          </a:p>
          <a:p>
            <a:pPr lvl="2"/>
            <a:r>
              <a:rPr lang="x-none" altLang="en-US"/>
              <a:t>第三级</a:t>
            </a:r>
          </a:p>
          <a:p>
            <a:pPr lvl="3"/>
            <a:r>
              <a:rPr lang="x-none" altLang="en-US"/>
              <a:t>第四级</a:t>
            </a:r>
          </a:p>
          <a:p>
            <a:pPr lvl="4"/>
            <a:r>
              <a:rPr lang="x-none" altLang="en-US"/>
              <a:t>第五级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F9D82-E68C-2541-B4CF-593C037F0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7CE37B4A-742E-1643-A0D0-3B0CDBDF618C}" type="datetime1">
              <a:rPr lang="en-US"/>
              <a:pPr>
                <a:defRPr/>
              </a:pPr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B387E-00A4-EC4B-B201-D2BA34A96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2ABEE-E1B1-C644-AB56-76FB24B60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2463" y="6356350"/>
            <a:ext cx="22288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32027FF-37DC-F94F-8348-9FDB3E28E2D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2" r:id="rId1"/>
    <p:sldLayoutId id="2147484753" r:id="rId2"/>
    <p:sldLayoutId id="2147484754" r:id="rId3"/>
    <p:sldLayoutId id="2147484755" r:id="rId4"/>
    <p:sldLayoutId id="2147484756" r:id="rId5"/>
    <p:sldLayoutId id="2147484757" r:id="rId6"/>
    <p:sldLayoutId id="2147484758" r:id="rId7"/>
    <p:sldLayoutId id="2147484759" r:id="rId8"/>
    <p:sldLayoutId id="2147484760" r:id="rId9"/>
    <p:sldLayoutId id="2147484761" r:id="rId10"/>
    <p:sldLayoutId id="2147484762" r:id="rId11"/>
  </p:sldLayoutIdLst>
  <p:txStyles>
    <p:titleStyle>
      <a:lvl1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defTabSz="742950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defTabSz="742950" rtl="0" fontAlgn="base" latinLnBrk="1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defTabSz="742950" rtl="0" fontAlgn="base" latinLnBrk="1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defTabSz="742950" rtl="0" fontAlgn="base" latinLnBrk="1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defTabSz="742950" rtl="0" fontAlgn="base" latinLnBrk="1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185738" indent="-185738" algn="l" defTabSz="742950" rtl="0" eaLnBrk="0" fontAlgn="base" latinLnBrk="1" hangingPunct="0">
        <a:lnSpc>
          <a:spcPct val="90000"/>
        </a:lnSpc>
        <a:spcBef>
          <a:spcPts val="813"/>
        </a:spcBef>
        <a:spcAft>
          <a:spcPct val="0"/>
        </a:spcAft>
        <a:buFont typeface="Wingdings 2" pitchFamily="2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0" fontAlgn="base" latinLnBrk="1" hangingPunct="0">
        <a:lnSpc>
          <a:spcPct val="90000"/>
        </a:lnSpc>
        <a:spcBef>
          <a:spcPts val="400"/>
        </a:spcBef>
        <a:spcAft>
          <a:spcPct val="0"/>
        </a:spcAft>
        <a:buFont typeface="Wingdings 2" pitchFamily="2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0" fontAlgn="base" latinLnBrk="1" hangingPunct="0">
        <a:lnSpc>
          <a:spcPct val="90000"/>
        </a:lnSpc>
        <a:spcBef>
          <a:spcPts val="400"/>
        </a:spcBef>
        <a:spcAft>
          <a:spcPct val="0"/>
        </a:spcAft>
        <a:buFont typeface="Wingdings 2" pitchFamily="2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0" fontAlgn="base" latinLnBrk="1" hangingPunct="0">
        <a:lnSpc>
          <a:spcPct val="90000"/>
        </a:lnSpc>
        <a:spcBef>
          <a:spcPts val="400"/>
        </a:spcBef>
        <a:spcAft>
          <a:spcPct val="0"/>
        </a:spcAft>
        <a:buFont typeface="Wingdings 2" pitchFamily="2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0" fontAlgn="base" latinLnBrk="1" hangingPunct="0">
        <a:lnSpc>
          <a:spcPct val="90000"/>
        </a:lnSpc>
        <a:spcBef>
          <a:spcPts val="400"/>
        </a:spcBef>
        <a:spcAft>
          <a:spcPct val="0"/>
        </a:spcAft>
        <a:buFont typeface="Wingdings 2" pitchFamily="2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7" name="Group 19">
            <a:extLst>
              <a:ext uri="{FF2B5EF4-FFF2-40B4-BE49-F238E27FC236}">
                <a16:creationId xmlns:a16="http://schemas.microsoft.com/office/drawing/2014/main" id="{82D44F2B-5A8C-0944-A88F-9C4D9BBAC356}"/>
              </a:ext>
            </a:extLst>
          </p:cNvPr>
          <p:cNvGraphicFramePr>
            <a:graphicFrameLocks noGrp="1"/>
          </p:cNvGraphicFramePr>
          <p:nvPr/>
        </p:nvGraphicFramePr>
        <p:xfrm>
          <a:off x="3241675" y="4235450"/>
          <a:ext cx="3656013" cy="561975"/>
        </p:xfrm>
        <a:graphic>
          <a:graphicData uri="http://schemas.openxmlformats.org/drawingml/2006/table">
            <a:tbl>
              <a:tblPr/>
              <a:tblGrid>
                <a:gridCol w="1141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文件编号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83" marB="4568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20220423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83" marB="4568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9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签发日期</a:t>
                      </a:r>
                      <a:endParaRPr kumimoji="1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83" marB="4568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2022-04-23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83" marB="4568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57" name="Rectangle 13">
            <a:extLst>
              <a:ext uri="{FF2B5EF4-FFF2-40B4-BE49-F238E27FC236}">
                <a16:creationId xmlns:a16="http://schemas.microsoft.com/office/drawing/2014/main" id="{ABCD2749-F7FB-1E41-9102-75F35C36E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1484313"/>
            <a:ext cx="5648325" cy="10287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lIns="0" rIns="0"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 sz="1800">
              <a:solidFill>
                <a:schemeClr val="tx1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 algn="ctr" eaLnBrk="1" latinLnBrk="1" hangingPunct="1"/>
            <a:r>
              <a:rPr lang="x-none" altLang="en-US" sz="2800" b="1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屏幕设计</a:t>
            </a:r>
          </a:p>
        </p:txBody>
      </p:sp>
      <p:sp>
        <p:nvSpPr>
          <p:cNvPr id="6158" name="AutoShape 19" descr="이니스프리 로고에 대한 이미지 검색결과">
            <a:extLst>
              <a:ext uri="{FF2B5EF4-FFF2-40B4-BE49-F238E27FC236}">
                <a16:creationId xmlns:a16="http://schemas.microsoft.com/office/drawing/2014/main" id="{04BDEF48-294D-644D-AF84-DABC3DE020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8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2">
            <a:extLst>
              <a:ext uri="{FF2B5EF4-FFF2-40B4-BE49-F238E27FC236}">
                <a16:creationId xmlns:a16="http://schemas.microsoft.com/office/drawing/2014/main" id="{FBA8FB99-539E-D845-ACAD-503C92505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43211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选择上</a:t>
            </a:r>
            <a:r>
              <a:rPr kumimoji="0" lang="zh-CN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游</a:t>
            </a:r>
            <a:r>
              <a:rPr kumimoji="0" lang="ko-KR" altLang="en-US" sz="1200" dirty="0" err="1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区域名称弹出屏幕</a:t>
            </a:r>
            <a:r>
              <a:rPr kumimoji="0" lang="x-none" altLang="ko-KR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（</a:t>
            </a: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按下搜索按钮时</a:t>
            </a:r>
            <a:r>
              <a:rPr kumimoji="0" lang="x-none" altLang="ko-KR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）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339" name="Text Box 32">
            <a:extLst>
              <a:ext uri="{FF2B5EF4-FFF2-40B4-BE49-F238E27FC236}">
                <a16:creationId xmlns:a16="http://schemas.microsoft.com/office/drawing/2014/main" id="{20D90EE0-D228-A346-B349-E5926269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1-1-2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341" name="TextBox 5">
            <a:extLst>
              <a:ext uri="{FF2B5EF4-FFF2-40B4-BE49-F238E27FC236}">
                <a16:creationId xmlns:a16="http://schemas.microsoft.com/office/drawing/2014/main" id="{662C8B98-8B87-B644-B60F-B43E42A1F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1308100"/>
            <a:ext cx="1855787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>
              <a:buFontTx/>
              <a:buAutoNum type="arabicPeriod"/>
            </a:pP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单击添加按钮后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，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添加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区域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FontTx/>
              <a:buAutoNum type="arabicPeriod"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FontTx/>
              <a:buAutoNum type="arabicPeriod"/>
            </a:pP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单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击添加按钮后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，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添加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分类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4342" name="Text Box 32">
            <a:extLst>
              <a:ext uri="{FF2B5EF4-FFF2-40B4-BE49-F238E27FC236}">
                <a16:creationId xmlns:a16="http://schemas.microsoft.com/office/drawing/2014/main" id="{9F22FC59-F6E1-5141-BE27-B0A6A65AC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0" y="590550"/>
            <a:ext cx="1274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</a:t>
            </a:r>
            <a:r>
              <a:rPr lang="x-none" altLang="ko-KR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000" b="1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343" name="Text Box 32">
            <a:extLst>
              <a:ext uri="{FF2B5EF4-FFF2-40B4-BE49-F238E27FC236}">
                <a16:creationId xmlns:a16="http://schemas.microsoft.com/office/drawing/2014/main" id="{C6905E34-2006-CB44-A781-1C94E549B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601663"/>
            <a:ext cx="1352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组件描述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049D7C-6895-614D-9A3F-F9EBE302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2348880"/>
            <a:ext cx="7799212" cy="21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F3C7C9-F3F3-FF49-ADD8-5762D464C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" y="1290873"/>
            <a:ext cx="7863580" cy="4303242"/>
          </a:xfrm>
          <a:prstGeom prst="rect">
            <a:avLst/>
          </a:prstGeom>
        </p:spPr>
      </p:pic>
      <p:sp>
        <p:nvSpPr>
          <p:cNvPr id="15362" name="Text Box 32">
            <a:extLst>
              <a:ext uri="{FF2B5EF4-FFF2-40B4-BE49-F238E27FC236}">
                <a16:creationId xmlns:a16="http://schemas.microsoft.com/office/drawing/2014/main" id="{FD9624FD-3DB8-5E4C-8F1E-D00081867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19161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管理主画面</a:t>
            </a:r>
          </a:p>
        </p:txBody>
      </p:sp>
      <p:sp>
        <p:nvSpPr>
          <p:cNvPr id="15363" name="Text Box 32">
            <a:extLst>
              <a:ext uri="{FF2B5EF4-FFF2-40B4-BE49-F238E27FC236}">
                <a16:creationId xmlns:a16="http://schemas.microsoft.com/office/drawing/2014/main" id="{80997590-8157-254B-8B5A-FBD251F8A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5364" name="TextBox 54">
            <a:extLst>
              <a:ext uri="{FF2B5EF4-FFF2-40B4-BE49-F238E27FC236}">
                <a16:creationId xmlns:a16="http://schemas.microsoft.com/office/drawing/2014/main" id="{940E3A79-2F55-E54B-8A63-B69978FA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1052513"/>
            <a:ext cx="1800225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区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 APC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标准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搜索词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：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组名称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组英文名称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组描述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父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组名称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%%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必须是可搜索的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组状态码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元核准入，临时储存，申请编码，批准编码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更改类型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：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新建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更改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删除</a:t>
            </a:r>
            <a:endParaRPr lang="en-GB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GB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您必须使用可以按网格顺序排序的组件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页分默认值，要可以搜索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500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项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如果选择多个项目后申请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，则应在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申请屏幕右侧的列表屏幕上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可以查询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所有数据，并且只需在左侧屏幕上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查询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最后一项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5366" name="그림 57">
            <a:extLst>
              <a:ext uri="{FF2B5EF4-FFF2-40B4-BE49-F238E27FC236}">
                <a16:creationId xmlns:a16="http://schemas.microsoft.com/office/drawing/2014/main" id="{F3E8435E-6D72-E344-BC13-2D04D8A4E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2703513"/>
            <a:ext cx="2667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그림 61">
            <a:extLst>
              <a:ext uri="{FF2B5EF4-FFF2-40B4-BE49-F238E27FC236}">
                <a16:creationId xmlns:a16="http://schemas.microsoft.com/office/drawing/2014/main" id="{15508B6F-C71C-CD45-B32D-687E2F71B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6021388"/>
            <a:ext cx="2667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Box 28">
            <a:extLst>
              <a:ext uri="{FF2B5EF4-FFF2-40B4-BE49-F238E27FC236}">
                <a16:creationId xmlns:a16="http://schemas.microsoft.com/office/drawing/2014/main" id="{9751F1A0-D793-2141-B21A-FE346926A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150" y="6037263"/>
            <a:ext cx="890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369" name="Text Box 32">
            <a:extLst>
              <a:ext uri="{FF2B5EF4-FFF2-40B4-BE49-F238E27FC236}">
                <a16:creationId xmlns:a16="http://schemas.microsoft.com/office/drawing/2014/main" id="{10A9850A-B2DC-9A43-A440-C849B953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5370" name="Text Box 32">
            <a:extLst>
              <a:ext uri="{FF2B5EF4-FFF2-40B4-BE49-F238E27FC236}">
                <a16:creationId xmlns:a16="http://schemas.microsoft.com/office/drawing/2014/main" id="{81BDC944-84B8-E94A-8276-173830E64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  <p:pic>
        <p:nvPicPr>
          <p:cNvPr id="15371" name="그림 4">
            <a:extLst>
              <a:ext uri="{FF2B5EF4-FFF2-40B4-BE49-F238E27FC236}">
                <a16:creationId xmlns:a16="http://schemas.microsoft.com/office/drawing/2014/main" id="{202530FD-6DA6-4C41-8181-D4CEE98E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3" y="2722563"/>
            <a:ext cx="2444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그림 6">
            <a:extLst>
              <a:ext uri="{FF2B5EF4-FFF2-40B4-BE49-F238E27FC236}">
                <a16:creationId xmlns:a16="http://schemas.microsoft.com/office/drawing/2014/main" id="{51657420-C70A-1746-BFCB-D78FF4A5B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2741613"/>
            <a:ext cx="23812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그림 4">
            <a:extLst>
              <a:ext uri="{FF2B5EF4-FFF2-40B4-BE49-F238E27FC236}">
                <a16:creationId xmlns:a16="http://schemas.microsoft.com/office/drawing/2014/main" id="{087E9042-EDBA-F14D-BCE0-BED798B5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3" y="6037263"/>
            <a:ext cx="2444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그림 6">
            <a:extLst>
              <a:ext uri="{FF2B5EF4-FFF2-40B4-BE49-F238E27FC236}">
                <a16:creationId xmlns:a16="http://schemas.microsoft.com/office/drawing/2014/main" id="{0AE590C8-205A-3E4B-ABEE-A06A869C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6453188"/>
            <a:ext cx="23812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5" name="TextBox 28">
            <a:extLst>
              <a:ext uri="{FF2B5EF4-FFF2-40B4-BE49-F238E27FC236}">
                <a16:creationId xmlns:a16="http://schemas.microsoft.com/office/drawing/2014/main" id="{D418D338-904D-8340-848E-582114559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888" y="6037263"/>
            <a:ext cx="3365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画面</a:t>
            </a:r>
            <a:r>
              <a:rPr lang="x-none" altLang="ko-KR" sz="1000" b="1"/>
              <a:t>ID： </a:t>
            </a:r>
            <a:r>
              <a:rPr lang="x-none" altLang="ko-KR" sz="1000" b="1">
                <a:solidFill>
                  <a:srgbClr val="FF0000"/>
                </a:solidFill>
              </a:rPr>
              <a:t>3（</a:t>
            </a:r>
            <a:r>
              <a:rPr lang="x-none" altLang="en-US" sz="1000" b="1">
                <a:solidFill>
                  <a:srgbClr val="FF0000"/>
                </a:solidFill>
              </a:rPr>
              <a:t>但可以添加、编辑</a:t>
            </a:r>
            <a:r>
              <a:rPr lang="x-none" altLang="ko-KR" sz="1000" b="1">
                <a:solidFill>
                  <a:srgbClr val="FF0000"/>
                </a:solidFill>
              </a:rPr>
              <a:t>内容）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B98D32-ED19-CE4F-B2CA-501AC274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2" y="1139309"/>
            <a:ext cx="7859328" cy="4280056"/>
          </a:xfrm>
          <a:prstGeom prst="rect">
            <a:avLst/>
          </a:prstGeom>
        </p:spPr>
      </p:pic>
      <p:sp>
        <p:nvSpPr>
          <p:cNvPr id="17411" name="Text Box 32">
            <a:extLst>
              <a:ext uri="{FF2B5EF4-FFF2-40B4-BE49-F238E27FC236}">
                <a16:creationId xmlns:a16="http://schemas.microsoft.com/office/drawing/2014/main" id="{3FF1AF94-8523-E242-BBE6-D12188D03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19161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zh-CN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ko-KR" altLang="en-US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ko-KR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属性</a:t>
            </a:r>
            <a:endParaRPr lang="x-none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7412" name="Text Box 32">
            <a:extLst>
              <a:ext uri="{FF2B5EF4-FFF2-40B4-BE49-F238E27FC236}">
                <a16:creationId xmlns:a16="http://schemas.microsoft.com/office/drawing/2014/main" id="{B0BF4BD2-1517-F84A-AC09-2FCB14FB9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7413" name="TextBox 8">
            <a:extLst>
              <a:ext uri="{FF2B5EF4-FFF2-40B4-BE49-F238E27FC236}">
                <a16:creationId xmlns:a16="http://schemas.microsoft.com/office/drawing/2014/main" id="{AC7C9275-3C66-C749-9FD3-6BF0358BF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3" y="1069975"/>
            <a:ext cx="185578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1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选择并保存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分类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2.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已完成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的临时存放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</a:t>
            </a: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属性值的标题应由</a:t>
            </a:r>
            <a:endParaRPr lang="en-US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  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属性的属性名组成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GB" altLang="ko-KR" sz="1000" dirty="0">
                <a:latin typeface="굴림" pitchFamily="50" charset="-127"/>
                <a:ea typeface="굴림" pitchFamily="50" charset="-127"/>
              </a:rPr>
              <a:t>    </a:t>
            </a:r>
          </a:p>
          <a:p>
            <a:r>
              <a:rPr lang="en-GB" altLang="ko-KR" sz="1000" dirty="0">
                <a:latin typeface="굴림" pitchFamily="50" charset="-127"/>
                <a:ea typeface="굴림" pitchFamily="50" charset="-127"/>
              </a:rPr>
              <a:t>      TAP 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逻辑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：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-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如果单击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属性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选项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，则仅激活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值选项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-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如果单击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关系选项，则仅激活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属性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相关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选项和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值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相关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选项。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-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单击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表关系选项，仅激活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属性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专栏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选项。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-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默认值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，激活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属性选项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 当按下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值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+时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，直接</a:t>
            </a:r>
            <a:endParaRPr lang="en-US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输入到网格中。</a:t>
            </a:r>
          </a:p>
        </p:txBody>
      </p:sp>
      <p:sp>
        <p:nvSpPr>
          <p:cNvPr id="17414" name="직사각형 1">
            <a:extLst>
              <a:ext uri="{FF2B5EF4-FFF2-40B4-BE49-F238E27FC236}">
                <a16:creationId xmlns:a16="http://schemas.microsoft.com/office/drawing/2014/main" id="{0E0B97FC-21FB-A34E-B720-D1EA7BB4F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2451100"/>
            <a:ext cx="690563" cy="1741488"/>
          </a:xfrm>
          <a:prstGeom prst="rect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17415" name="이등변 삼각형 2">
            <a:extLst>
              <a:ext uri="{FF2B5EF4-FFF2-40B4-BE49-F238E27FC236}">
                <a16:creationId xmlns:a16="http://schemas.microsoft.com/office/drawing/2014/main" id="{8E346A2A-2281-1442-AE72-588303C73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2463800"/>
            <a:ext cx="676275" cy="1654175"/>
          </a:xfrm>
          <a:prstGeom prst="triangle">
            <a:avLst>
              <a:gd name="adj" fmla="val 0"/>
            </a:avLst>
          </a:prstGeom>
          <a:noFill/>
          <a:ln w="762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D8170DA8-482A-B140-9988-910ECD120722}"/>
              </a:ext>
            </a:extLst>
          </p:cNvPr>
          <p:cNvSpPr/>
          <p:nvPr/>
        </p:nvSpPr>
        <p:spPr bwMode="auto">
          <a:xfrm>
            <a:off x="2865438" y="2463800"/>
            <a:ext cx="688975" cy="1714500"/>
          </a:xfrm>
          <a:prstGeom prst="trapezoid">
            <a:avLst>
              <a:gd name="adj" fmla="val 18205"/>
            </a:avLst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latinLnBrk="1" hangingPunct="1">
              <a:defRPr/>
            </a:pPr>
            <a:endParaRPr lang="ko-KR" altLang="en-US"/>
          </a:p>
        </p:txBody>
      </p:sp>
      <p:pic>
        <p:nvPicPr>
          <p:cNvPr id="17417" name="그림 14">
            <a:extLst>
              <a:ext uri="{FF2B5EF4-FFF2-40B4-BE49-F238E27FC236}">
                <a16:creationId xmlns:a16="http://schemas.microsoft.com/office/drawing/2014/main" id="{57F324C7-07C9-9842-B466-C6B049CBA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1824038"/>
            <a:ext cx="261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그림 22">
            <a:extLst>
              <a:ext uri="{FF2B5EF4-FFF2-40B4-BE49-F238E27FC236}">
                <a16:creationId xmlns:a16="http://schemas.microsoft.com/office/drawing/2014/main" id="{6E403A95-D4D5-624A-88CB-DC847DD2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755775"/>
            <a:ext cx="2587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그림 23">
            <a:extLst>
              <a:ext uri="{FF2B5EF4-FFF2-40B4-BE49-F238E27FC236}">
                <a16:creationId xmlns:a16="http://schemas.microsoft.com/office/drawing/2014/main" id="{4D52E576-DED4-5A4B-99F8-B92A0972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3" y="1476375"/>
            <a:ext cx="2476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그림 24">
            <a:extLst>
              <a:ext uri="{FF2B5EF4-FFF2-40B4-BE49-F238E27FC236}">
                <a16:creationId xmlns:a16="http://schemas.microsoft.com/office/drawing/2014/main" id="{64FC4E78-5BC2-F742-B49F-4ED591042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1973263"/>
            <a:ext cx="2714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1" name="그림 25">
            <a:extLst>
              <a:ext uri="{FF2B5EF4-FFF2-40B4-BE49-F238E27FC236}">
                <a16:creationId xmlns:a16="http://schemas.microsoft.com/office/drawing/2014/main" id="{CD0C3CA9-5B21-654D-8279-6E46EA015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2227263"/>
            <a:ext cx="25082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2" name="그림 30">
            <a:extLst>
              <a:ext uri="{FF2B5EF4-FFF2-40B4-BE49-F238E27FC236}">
                <a16:creationId xmlns:a16="http://schemas.microsoft.com/office/drawing/2014/main" id="{BC9058A3-AA00-D648-9ABE-6BF15290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1041400"/>
            <a:ext cx="2587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그림 31">
            <a:extLst>
              <a:ext uri="{FF2B5EF4-FFF2-40B4-BE49-F238E27FC236}">
                <a16:creationId xmlns:a16="http://schemas.microsoft.com/office/drawing/2014/main" id="{B4E5DA1C-6BF0-DC45-B514-5DC6A92F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135063"/>
            <a:ext cx="24765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4" name="그림 32">
            <a:extLst>
              <a:ext uri="{FF2B5EF4-FFF2-40B4-BE49-F238E27FC236}">
                <a16:creationId xmlns:a16="http://schemas.microsoft.com/office/drawing/2014/main" id="{6B2208A9-976F-254E-B1DE-985504792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4192588"/>
            <a:ext cx="2698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그림 33">
            <a:extLst>
              <a:ext uri="{FF2B5EF4-FFF2-40B4-BE49-F238E27FC236}">
                <a16:creationId xmlns:a16="http://schemas.microsoft.com/office/drawing/2014/main" id="{865DCE27-75A4-944E-82BC-5B40016E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3" y="2608263"/>
            <a:ext cx="25082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그림 40">
            <a:extLst>
              <a:ext uri="{FF2B5EF4-FFF2-40B4-BE49-F238E27FC236}">
                <a16:creationId xmlns:a16="http://schemas.microsoft.com/office/drawing/2014/main" id="{D415F236-5A65-FE4A-B546-5707FFA1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6381750"/>
            <a:ext cx="265113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그림 41">
            <a:extLst>
              <a:ext uri="{FF2B5EF4-FFF2-40B4-BE49-F238E27FC236}">
                <a16:creationId xmlns:a16="http://schemas.microsoft.com/office/drawing/2014/main" id="{FD3F47C3-38C6-884A-931E-23CBDEA6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6007100"/>
            <a:ext cx="2571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8" name="그림 47">
            <a:extLst>
              <a:ext uri="{FF2B5EF4-FFF2-40B4-BE49-F238E27FC236}">
                <a16:creationId xmlns:a16="http://schemas.microsoft.com/office/drawing/2014/main" id="{956C034C-6978-974D-8284-F5935B5F3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3821113"/>
            <a:ext cx="2730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그림 48">
            <a:extLst>
              <a:ext uri="{FF2B5EF4-FFF2-40B4-BE49-F238E27FC236}">
                <a16:creationId xmlns:a16="http://schemas.microsoft.com/office/drawing/2014/main" id="{5237BB23-3590-0942-9C3B-8899E1ED7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4060825"/>
            <a:ext cx="265112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0" name="그림 49">
            <a:extLst>
              <a:ext uri="{FF2B5EF4-FFF2-40B4-BE49-F238E27FC236}">
                <a16:creationId xmlns:a16="http://schemas.microsoft.com/office/drawing/2014/main" id="{7C2287E8-2776-A84D-8251-BA5F41CBE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0" y="2386013"/>
            <a:ext cx="2571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그림 54">
            <a:extLst>
              <a:ext uri="{FF2B5EF4-FFF2-40B4-BE49-F238E27FC236}">
                <a16:creationId xmlns:a16="http://schemas.microsoft.com/office/drawing/2014/main" id="{E1AAC493-FD31-BE4B-A2B0-8F40FAD4C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6011863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그림 55">
            <a:extLst>
              <a:ext uri="{FF2B5EF4-FFF2-40B4-BE49-F238E27FC236}">
                <a16:creationId xmlns:a16="http://schemas.microsoft.com/office/drawing/2014/main" id="{5085D219-501D-8B4D-BE36-0915EBBC9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6011863"/>
            <a:ext cx="2730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3" name="TextBox 56">
            <a:extLst>
              <a:ext uri="{FF2B5EF4-FFF2-40B4-BE49-F238E27FC236}">
                <a16:creationId xmlns:a16="http://schemas.microsoft.com/office/drawing/2014/main" id="{2D61E070-8F6C-9F4D-A62D-6504B2D3C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6021388"/>
            <a:ext cx="1128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3-1-1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434" name="TextBox 57">
            <a:extLst>
              <a:ext uri="{FF2B5EF4-FFF2-40B4-BE49-F238E27FC236}">
                <a16:creationId xmlns:a16="http://schemas.microsoft.com/office/drawing/2014/main" id="{5E53F30E-21B6-7F42-BF59-7BA18B3F1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6383338"/>
            <a:ext cx="1128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3-1-2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435" name="TextBox 58">
            <a:extLst>
              <a:ext uri="{FF2B5EF4-FFF2-40B4-BE49-F238E27FC236}">
                <a16:creationId xmlns:a16="http://schemas.microsoft.com/office/drawing/2014/main" id="{9F687D78-6DE4-A447-A854-0F66195E6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392863"/>
            <a:ext cx="1128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3-1-3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436" name="Text Box 32">
            <a:extLst>
              <a:ext uri="{FF2B5EF4-FFF2-40B4-BE49-F238E27FC236}">
                <a16:creationId xmlns:a16="http://schemas.microsoft.com/office/drawing/2014/main" id="{2099BF4F-9873-C542-8DDE-35FBD8B29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7437" name="Text Box 32">
            <a:extLst>
              <a:ext uri="{FF2B5EF4-FFF2-40B4-BE49-F238E27FC236}">
                <a16:creationId xmlns:a16="http://schemas.microsoft.com/office/drawing/2014/main" id="{040AB2BE-7A8D-084A-820D-F1FF1B009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  <p:pic>
        <p:nvPicPr>
          <p:cNvPr id="17438" name="그림 10">
            <a:extLst>
              <a:ext uri="{FF2B5EF4-FFF2-40B4-BE49-F238E27FC236}">
                <a16:creationId xmlns:a16="http://schemas.microsoft.com/office/drawing/2014/main" id="{483108C2-91B0-8945-965D-7B24815E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848100"/>
            <a:ext cx="2571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9" name="그림 10">
            <a:extLst>
              <a:ext uri="{FF2B5EF4-FFF2-40B4-BE49-F238E27FC236}">
                <a16:creationId xmlns:a16="http://schemas.microsoft.com/office/drawing/2014/main" id="{0B5AC3EC-A9D1-E644-8579-48A42549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6394450"/>
            <a:ext cx="2571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0" name="TextBox 58">
            <a:extLst>
              <a:ext uri="{FF2B5EF4-FFF2-40B4-BE49-F238E27FC236}">
                <a16:creationId xmlns:a16="http://schemas.microsoft.com/office/drawing/2014/main" id="{EFB12F64-864D-7543-958E-F2623B012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88" y="5991225"/>
            <a:ext cx="1128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3-1-2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7441" name="그림 26">
            <a:extLst>
              <a:ext uri="{FF2B5EF4-FFF2-40B4-BE49-F238E27FC236}">
                <a16:creationId xmlns:a16="http://schemas.microsoft.com/office/drawing/2014/main" id="{B9BCA02B-8B37-BE48-8271-DD6D1C87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3738563"/>
            <a:ext cx="2444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그림 26">
            <a:extLst>
              <a:ext uri="{FF2B5EF4-FFF2-40B4-BE49-F238E27FC236}">
                <a16:creationId xmlns:a16="http://schemas.microsoft.com/office/drawing/2014/main" id="{FF09F2FB-0176-2C44-AB78-1511FE1C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4576763"/>
            <a:ext cx="2444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DE0F9C-39A6-FA45-99A2-80FA2799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0" y="1157908"/>
            <a:ext cx="7810121" cy="4253259"/>
          </a:xfrm>
          <a:prstGeom prst="rect">
            <a:avLst/>
          </a:prstGeom>
        </p:spPr>
      </p:pic>
      <p:sp>
        <p:nvSpPr>
          <p:cNvPr id="18435" name="Text Box 32">
            <a:extLst>
              <a:ext uri="{FF2B5EF4-FFF2-40B4-BE49-F238E27FC236}">
                <a16:creationId xmlns:a16="http://schemas.microsoft.com/office/drawing/2014/main" id="{60EB9075-C5A6-2449-AE01-BCDBAC94D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19161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zh-CN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ko-KR" altLang="en-US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屏幕说明</a:t>
            </a:r>
            <a:endParaRPr lang="x-none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8436" name="Text Box 32">
            <a:extLst>
              <a:ext uri="{FF2B5EF4-FFF2-40B4-BE49-F238E27FC236}">
                <a16:creationId xmlns:a16="http://schemas.microsoft.com/office/drawing/2014/main" id="{AB407091-9FFB-9144-84F0-512D1C32F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3A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8437" name="TextBox 8">
            <a:extLst>
              <a:ext uri="{FF2B5EF4-FFF2-40B4-BE49-F238E27FC236}">
                <a16:creationId xmlns:a16="http://schemas.microsoft.com/office/drawing/2014/main" id="{E5C6787E-9908-1C45-AD05-F29DB9052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3" y="1069975"/>
            <a:ext cx="1855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申请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时激活添加按钮，更改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时激活编辑按钮</a:t>
            </a:r>
          </a:p>
        </p:txBody>
      </p:sp>
      <p:cxnSp>
        <p:nvCxnSpPr>
          <p:cNvPr id="18438" name="직선 화살표 연결선 2">
            <a:extLst>
              <a:ext uri="{FF2B5EF4-FFF2-40B4-BE49-F238E27FC236}">
                <a16:creationId xmlns:a16="http://schemas.microsoft.com/office/drawing/2014/main" id="{637B86AF-2EDA-E44E-A2D9-B180C1DEFAA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8088" y="1844675"/>
            <a:ext cx="1400175" cy="3097213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9" name="TextBox 8">
            <a:extLst>
              <a:ext uri="{FF2B5EF4-FFF2-40B4-BE49-F238E27FC236}">
                <a16:creationId xmlns:a16="http://schemas.microsoft.com/office/drawing/2014/main" id="{E57C3987-E8F9-C441-80D5-E197CB777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3" y="5208588"/>
            <a:ext cx="2787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400">
                <a:solidFill>
                  <a:srgbClr val="FF0000"/>
                </a:solidFill>
              </a:rPr>
              <a:t>单击添加按钮以添加列表</a:t>
            </a:r>
          </a:p>
        </p:txBody>
      </p:sp>
      <p:sp>
        <p:nvSpPr>
          <p:cNvPr id="18440" name="직사각형 11">
            <a:extLst>
              <a:ext uri="{FF2B5EF4-FFF2-40B4-BE49-F238E27FC236}">
                <a16:creationId xmlns:a16="http://schemas.microsoft.com/office/drawing/2014/main" id="{2A492516-1E49-144A-A2B9-7C76A34C0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924175"/>
            <a:ext cx="773113" cy="968375"/>
          </a:xfrm>
          <a:prstGeom prst="rect">
            <a:avLst/>
          </a:prstGeom>
          <a:noFill/>
          <a:ln w="28575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18441" name="직사각형 92">
            <a:extLst>
              <a:ext uri="{FF2B5EF4-FFF2-40B4-BE49-F238E27FC236}">
                <a16:creationId xmlns:a16="http://schemas.microsoft.com/office/drawing/2014/main" id="{A52B55D8-1609-F94C-9AEF-0677C42F6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4173538"/>
            <a:ext cx="2032000" cy="30797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cxnSp>
        <p:nvCxnSpPr>
          <p:cNvPr id="18442" name="직선 화살표 연결선 16">
            <a:extLst>
              <a:ext uri="{FF2B5EF4-FFF2-40B4-BE49-F238E27FC236}">
                <a16:creationId xmlns:a16="http://schemas.microsoft.com/office/drawing/2014/main" id="{2E8F772D-4B2F-F54A-8608-F568C5CCB0BF}"/>
              </a:ext>
            </a:extLst>
          </p:cNvPr>
          <p:cNvCxnSpPr>
            <a:cxnSpLocks/>
          </p:cNvCxnSpPr>
          <p:nvPr/>
        </p:nvCxnSpPr>
        <p:spPr bwMode="auto">
          <a:xfrm flipH="1">
            <a:off x="4592638" y="3500438"/>
            <a:ext cx="720725" cy="619125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3" name="직사각형 20">
            <a:extLst>
              <a:ext uri="{FF2B5EF4-FFF2-40B4-BE49-F238E27FC236}">
                <a16:creationId xmlns:a16="http://schemas.microsoft.com/office/drawing/2014/main" id="{F2CD5E7B-50DF-9345-95C7-19DE43738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2411413"/>
            <a:ext cx="263525" cy="287337"/>
          </a:xfrm>
          <a:prstGeom prst="rect">
            <a:avLst/>
          </a:prstGeom>
          <a:noFill/>
          <a:ln w="5715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cxnSp>
        <p:nvCxnSpPr>
          <p:cNvPr id="18444" name="직선 화살표 연결선 98">
            <a:extLst>
              <a:ext uri="{FF2B5EF4-FFF2-40B4-BE49-F238E27FC236}">
                <a16:creationId xmlns:a16="http://schemas.microsoft.com/office/drawing/2014/main" id="{885CBFE7-D242-214A-B5E0-5074A18F9C9A}"/>
              </a:ext>
            </a:extLst>
          </p:cNvPr>
          <p:cNvCxnSpPr>
            <a:cxnSpLocks/>
            <a:stCxn id="18443" idx="1"/>
          </p:cNvCxnSpPr>
          <p:nvPr/>
        </p:nvCxnSpPr>
        <p:spPr bwMode="auto">
          <a:xfrm flipH="1">
            <a:off x="4448175" y="2554288"/>
            <a:ext cx="2474913" cy="461962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5" name="TextBox 18">
            <a:extLst>
              <a:ext uri="{FF2B5EF4-FFF2-40B4-BE49-F238E27FC236}">
                <a16:creationId xmlns:a16="http://schemas.microsoft.com/office/drawing/2014/main" id="{ADE9A043-285A-4B4F-BA13-BA299FE92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763" y="3284538"/>
            <a:ext cx="2714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b="1">
                <a:solidFill>
                  <a:srgbClr val="FF0000"/>
                </a:solidFill>
              </a:rPr>
              <a:t>当用户添加内容时</a:t>
            </a:r>
            <a:r>
              <a:rPr lang="x-none" altLang="ko-KR" b="1">
                <a:solidFill>
                  <a:srgbClr val="FF0000"/>
                </a:solidFill>
              </a:rPr>
              <a:t>，</a:t>
            </a:r>
            <a:r>
              <a:rPr lang="x-none" altLang="en-US" b="1">
                <a:solidFill>
                  <a:srgbClr val="FF0000"/>
                </a:solidFill>
              </a:rPr>
              <a:t>底部的列会被一一添加。</a:t>
            </a:r>
          </a:p>
        </p:txBody>
      </p:sp>
      <p:cxnSp>
        <p:nvCxnSpPr>
          <p:cNvPr id="18446" name="직선 화살표 연결선 16">
            <a:extLst>
              <a:ext uri="{FF2B5EF4-FFF2-40B4-BE49-F238E27FC236}">
                <a16:creationId xmlns:a16="http://schemas.microsoft.com/office/drawing/2014/main" id="{028DB0DE-3F87-B24F-AC3C-499C4CB91CEB}"/>
              </a:ext>
            </a:extLst>
          </p:cNvPr>
          <p:cNvCxnSpPr>
            <a:cxnSpLocks/>
          </p:cNvCxnSpPr>
          <p:nvPr/>
        </p:nvCxnSpPr>
        <p:spPr bwMode="auto">
          <a:xfrm>
            <a:off x="4448175" y="3154363"/>
            <a:ext cx="504825" cy="203200"/>
          </a:xfrm>
          <a:prstGeom prst="straightConnector1">
            <a:avLst/>
          </a:prstGeom>
          <a:noFill/>
          <a:ln w="3810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7" name="Text Box 32">
            <a:extLst>
              <a:ext uri="{FF2B5EF4-FFF2-40B4-BE49-F238E27FC236}">
                <a16:creationId xmlns:a16="http://schemas.microsoft.com/office/drawing/2014/main" id="{CB6BCAB0-9090-494C-8AF1-5C1DC2673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8448" name="Text Box 32">
            <a:extLst>
              <a:ext uri="{FF2B5EF4-FFF2-40B4-BE49-F238E27FC236}">
                <a16:creationId xmlns:a16="http://schemas.microsoft.com/office/drawing/2014/main" id="{DC43F7D8-DC53-E544-9D24-88386CFD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2">
            <a:extLst>
              <a:ext uri="{FF2B5EF4-FFF2-40B4-BE49-F238E27FC236}">
                <a16:creationId xmlns:a16="http://schemas.microsoft.com/office/drawing/2014/main" id="{5A6AE950-AF2E-F846-8F4E-FE9EAE0BA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338" y="585788"/>
            <a:ext cx="49672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画面</a:t>
            </a:r>
            <a:r>
              <a:rPr kumimoji="0" lang="x-none" altLang="ko-KR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ID：</a:t>
            </a:r>
            <a:r>
              <a:rPr kumimoji="0" lang="ko-KR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申请画面</a:t>
            </a: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 </a:t>
            </a:r>
            <a:r>
              <a:rPr kumimoji="0" lang="x-none" altLang="ko-KR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左侧</a:t>
            </a:r>
            <a:r>
              <a:rPr kumimoji="0" lang="ko-KR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分类</a:t>
            </a:r>
            <a:r>
              <a:rPr kumimoji="0" lang="x-none" altLang="ko-KR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、</a:t>
            </a:r>
            <a:r>
              <a:rPr kumimoji="0" lang="zh-CN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所属</a:t>
            </a: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系统搜索画面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9459" name="Text Box 32">
            <a:extLst>
              <a:ext uri="{FF2B5EF4-FFF2-40B4-BE49-F238E27FC236}">
                <a16:creationId xmlns:a16="http://schemas.microsoft.com/office/drawing/2014/main" id="{58A737E2-7DA0-CF46-B254-70F6700DB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3-1-1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9461" name="TextBox 6">
            <a:extLst>
              <a:ext uri="{FF2B5EF4-FFF2-40B4-BE49-F238E27FC236}">
                <a16:creationId xmlns:a16="http://schemas.microsoft.com/office/drawing/2014/main" id="{3D6D50BE-AA97-2E47-A05A-FFDC208EA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1773238"/>
            <a:ext cx="18732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>
              <a:buFontTx/>
              <a:buAutoNum type="arabicPeriod"/>
            </a:pP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单击添加按钮后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，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添加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区域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FontTx/>
              <a:buAutoNum type="arabicPeriod"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FontTx/>
              <a:buAutoNum type="arabicPeriod"/>
            </a:pP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点击添加按钮后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，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添加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分类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9462" name="Text Box 32">
            <a:extLst>
              <a:ext uri="{FF2B5EF4-FFF2-40B4-BE49-F238E27FC236}">
                <a16:creationId xmlns:a16="http://schemas.microsoft.com/office/drawing/2014/main" id="{067591F4-FA7F-FA46-AD80-1DA90607F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0" y="590550"/>
            <a:ext cx="1274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</a:t>
            </a:r>
            <a:r>
              <a:rPr lang="x-none" altLang="ko-KR" sz="10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9463" name="Text Box 32">
            <a:extLst>
              <a:ext uri="{FF2B5EF4-FFF2-40B4-BE49-F238E27FC236}">
                <a16:creationId xmlns:a16="http://schemas.microsoft.com/office/drawing/2014/main" id="{2C7D457A-B5C0-B542-B49E-65AE69F5C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601663"/>
            <a:ext cx="1352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组件描述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356B69-6EA0-FE42-B46B-543A06601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1988840"/>
            <a:ext cx="7594118" cy="18612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2">
            <a:extLst>
              <a:ext uri="{FF2B5EF4-FFF2-40B4-BE49-F238E27FC236}">
                <a16:creationId xmlns:a16="http://schemas.microsoft.com/office/drawing/2014/main" id="{51951F8E-A593-444B-A3B3-AE645F0FF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46180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kumimoji="0" lang="x-none" altLang="ko-KR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 2</a:t>
            </a:r>
            <a:r>
              <a:rPr kumimoji="0" lang="ko-KR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申请屏幕</a:t>
            </a:r>
            <a:r>
              <a:rPr kumimoji="0" lang="x-none" altLang="ko-KR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，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左侧上方</a:t>
            </a:r>
            <a:r>
              <a:rPr kumimoji="0" lang="ko-KR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名称搜索弹出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0483" name="Text Box 32">
            <a:extLst>
              <a:ext uri="{FF2B5EF4-FFF2-40B4-BE49-F238E27FC236}">
                <a16:creationId xmlns:a16="http://schemas.microsoft.com/office/drawing/2014/main" id="{ED8BFA5F-611B-6048-9497-FE2C8F8AD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3-1-2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0484" name="TextBox 4">
            <a:extLst>
              <a:ext uri="{FF2B5EF4-FFF2-40B4-BE49-F238E27FC236}">
                <a16:creationId xmlns:a16="http://schemas.microsoft.com/office/drawing/2014/main" id="{127F77BB-BAC3-C549-AD30-E8430E496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1341438"/>
            <a:ext cx="187166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区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 APC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标准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搜索词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：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组名称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组英文名称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组描述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父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组名称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%%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必须是可搜索的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组状态码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元核准入，临时储存，申请编码，批准编码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更改类型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：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新建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更改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、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删除</a:t>
            </a:r>
            <a:endParaRPr lang="en-GB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GB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您必须使用可以按网格顺序排序的组件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页分默认值，要可以搜索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500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项。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如果选择多个项目后申请编码，则应在编码申请屏幕右侧的列表屏幕上可以查询所有数据，并且只需在左侧屏幕上查询最后一项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486" name="Text Box 32">
            <a:extLst>
              <a:ext uri="{FF2B5EF4-FFF2-40B4-BE49-F238E27FC236}">
                <a16:creationId xmlns:a16="http://schemas.microsoft.com/office/drawing/2014/main" id="{7CCB4D2D-519B-9C43-A263-65B96BCC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762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弹出</a:t>
            </a:r>
            <a:r>
              <a:rPr lang="x-none" altLang="ko-KR" sz="12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200" b="1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0487" name="Text Box 32">
            <a:extLst>
              <a:ext uri="{FF2B5EF4-FFF2-40B4-BE49-F238E27FC236}">
                <a16:creationId xmlns:a16="http://schemas.microsoft.com/office/drawing/2014/main" id="{86B52371-7B59-0A40-99E0-921CEE4FF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弹出窗口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F46E1-9F02-6B46-B34F-166815FE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0" y="1196752"/>
            <a:ext cx="7705105" cy="42534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2">
            <a:extLst>
              <a:ext uri="{FF2B5EF4-FFF2-40B4-BE49-F238E27FC236}">
                <a16:creationId xmlns:a16="http://schemas.microsoft.com/office/drawing/2014/main" id="{484B6984-5D6F-4240-B7F8-9FEA7B4D1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43211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画面</a:t>
            </a:r>
            <a:r>
              <a:rPr kumimoji="0" lang="x-none" altLang="ko-KR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 2</a:t>
            </a:r>
            <a:r>
              <a:rPr kumimoji="0" lang="ko-KR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zh-CN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画面</a:t>
            </a:r>
            <a:r>
              <a:rPr kumimoji="0" lang="zh-CN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中</a:t>
            </a: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x-none" altLang="ko-KR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,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上</a:t>
            </a:r>
            <a:r>
              <a:rPr lang="zh-CN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游</a:t>
            </a:r>
            <a:r>
              <a:rPr lang="ko-KR" altLang="en-US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值弹出画面</a:t>
            </a:r>
            <a:endParaRPr lang="x-none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1507" name="Text Box 32">
            <a:extLst>
              <a:ext uri="{FF2B5EF4-FFF2-40B4-BE49-F238E27FC236}">
                <a16:creationId xmlns:a16="http://schemas.microsoft.com/office/drawing/2014/main" id="{1D9152DA-885E-3C49-8FE9-D80D3EEE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3-1-3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1509" name="Text Box 32">
            <a:extLst>
              <a:ext uri="{FF2B5EF4-FFF2-40B4-BE49-F238E27FC236}">
                <a16:creationId xmlns:a16="http://schemas.microsoft.com/office/drawing/2014/main" id="{9FFD5ADE-812C-494E-8C1D-B4E42767F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0" y="590550"/>
            <a:ext cx="1274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</a:t>
            </a:r>
            <a:r>
              <a:rPr lang="x-none" altLang="ko-KR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000" b="1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1510" name="Text Box 32">
            <a:extLst>
              <a:ext uri="{FF2B5EF4-FFF2-40B4-BE49-F238E27FC236}">
                <a16:creationId xmlns:a16="http://schemas.microsoft.com/office/drawing/2014/main" id="{3D49F7AE-7FE2-5D47-B886-17FE31745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601663"/>
            <a:ext cx="1352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组件描述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07A50D-3B41-FE44-A751-D90E590E8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1700808"/>
            <a:ext cx="6188100" cy="32164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E735AE-0D7F-C043-875E-35E9DAF1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9" y="1493689"/>
            <a:ext cx="7664373" cy="4159369"/>
          </a:xfrm>
          <a:prstGeom prst="rect">
            <a:avLst/>
          </a:prstGeom>
        </p:spPr>
      </p:pic>
      <p:sp>
        <p:nvSpPr>
          <p:cNvPr id="22530" name="Text Box 32">
            <a:extLst>
              <a:ext uri="{FF2B5EF4-FFF2-40B4-BE49-F238E27FC236}">
                <a16:creationId xmlns:a16="http://schemas.microsoft.com/office/drawing/2014/main" id="{1E3EEC6A-4819-B246-A4B9-EF17CD557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3097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zh-CN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x-none" altLang="ko-KR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编码编码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关系</a:t>
            </a:r>
            <a:r>
              <a:rPr lang="x-none" altLang="ko-KR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属性</a:t>
            </a:r>
            <a:endParaRPr lang="x-none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2531" name="Text Box 32">
            <a:extLst>
              <a:ext uri="{FF2B5EF4-FFF2-40B4-BE49-F238E27FC236}">
                <a16:creationId xmlns:a16="http://schemas.microsoft.com/office/drawing/2014/main" id="{5F60D4F3-DFA8-5F49-848C-6EF324764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3B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BC0A1906-EA61-5247-B2F0-FA4C58E6E307}"/>
              </a:ext>
            </a:extLst>
          </p:cNvPr>
          <p:cNvSpPr/>
          <p:nvPr/>
        </p:nvSpPr>
        <p:spPr bwMode="auto">
          <a:xfrm>
            <a:off x="2720975" y="2636838"/>
            <a:ext cx="1152525" cy="1481137"/>
          </a:xfrm>
          <a:prstGeom prst="trapezoid">
            <a:avLst>
              <a:gd name="adj" fmla="val 18205"/>
            </a:avLst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22534" name="TextBox 7">
            <a:extLst>
              <a:ext uri="{FF2B5EF4-FFF2-40B4-BE49-F238E27FC236}">
                <a16:creationId xmlns:a16="http://schemas.microsoft.com/office/drawing/2014/main" id="{2757ADC5-74E4-4446-9D20-ACF909443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1700213"/>
            <a:ext cx="1824037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zh-CN" sz="1000">
                <a:latin typeface="굴림" panose="020B0600000101010101" pitchFamily="34" charset="-127"/>
                <a:ea typeface="굴림" panose="020B0600000101010101" pitchFamily="34" charset="-127"/>
              </a:rPr>
              <a:t>Step1：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x-none" altLang="ko-KR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组映射</a:t>
            </a:r>
            <a:r>
              <a:rPr lang="x-none" altLang="ko-KR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x-none" altLang="en-US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参考弹窗</a:t>
            </a:r>
            <a:endParaRPr lang="en-US" altLang="zh-CN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zh-CN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zh-CN" sz="1000">
                <a:latin typeface="굴림" panose="020B0600000101010101" pitchFamily="34" charset="-127"/>
                <a:ea typeface="굴림" panose="020B0600000101010101" pitchFamily="34" charset="-127"/>
              </a:rPr>
              <a:t>Step2：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zh-CN" altLang="en-US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x-none" altLang="ko-KR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——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值映射</a:t>
            </a:r>
            <a:r>
              <a:rPr lang="x-none" altLang="ko-KR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——</a:t>
            </a:r>
            <a:r>
              <a:rPr lang="x-none" altLang="en-US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参考弹窗</a:t>
            </a:r>
            <a:endParaRPr lang="en-US" altLang="zh-CN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2535" name="그림 8">
            <a:extLst>
              <a:ext uri="{FF2B5EF4-FFF2-40B4-BE49-F238E27FC236}">
                <a16:creationId xmlns:a16="http://schemas.microsoft.com/office/drawing/2014/main" id="{B2205758-86BC-304B-BBA0-4B1FB195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8" y="2689225"/>
            <a:ext cx="2905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그림 14">
            <a:extLst>
              <a:ext uri="{FF2B5EF4-FFF2-40B4-BE49-F238E27FC236}">
                <a16:creationId xmlns:a16="http://schemas.microsoft.com/office/drawing/2014/main" id="{24E2C479-F282-AC48-9B5D-2BE0D4423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5983288"/>
            <a:ext cx="2905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Box 15">
            <a:extLst>
              <a:ext uri="{FF2B5EF4-FFF2-40B4-BE49-F238E27FC236}">
                <a16:creationId xmlns:a16="http://schemas.microsoft.com/office/drawing/2014/main" id="{014B812B-F878-894F-BBA8-6AF36FA28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6021388"/>
            <a:ext cx="1128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3-2-1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2538" name="Text Box 32">
            <a:extLst>
              <a:ext uri="{FF2B5EF4-FFF2-40B4-BE49-F238E27FC236}">
                <a16:creationId xmlns:a16="http://schemas.microsoft.com/office/drawing/2014/main" id="{4043A8EE-7F95-DD40-988C-11C5168CA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2539" name="Text Box 32">
            <a:extLst>
              <a:ext uri="{FF2B5EF4-FFF2-40B4-BE49-F238E27FC236}">
                <a16:creationId xmlns:a16="http://schemas.microsoft.com/office/drawing/2014/main" id="{6B0C6A7D-7FEB-E145-AD0A-B24FE1CA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  <p:pic>
        <p:nvPicPr>
          <p:cNvPr id="22540" name="그림 4">
            <a:extLst>
              <a:ext uri="{FF2B5EF4-FFF2-40B4-BE49-F238E27FC236}">
                <a16:creationId xmlns:a16="http://schemas.microsoft.com/office/drawing/2014/main" id="{0910DD6E-2276-904B-AFAD-75B6D8109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3" y="3836988"/>
            <a:ext cx="2730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그림 6">
            <a:extLst>
              <a:ext uri="{FF2B5EF4-FFF2-40B4-BE49-F238E27FC236}">
                <a16:creationId xmlns:a16="http://schemas.microsoft.com/office/drawing/2014/main" id="{37E6F073-4205-AE48-80FA-BD14179C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150" y="4013200"/>
            <a:ext cx="26511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그림 4">
            <a:extLst>
              <a:ext uri="{FF2B5EF4-FFF2-40B4-BE49-F238E27FC236}">
                <a16:creationId xmlns:a16="http://schemas.microsoft.com/office/drawing/2014/main" id="{B99B2AB5-2233-6B46-8C95-08938543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5999163"/>
            <a:ext cx="2730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TextBox 15">
            <a:extLst>
              <a:ext uri="{FF2B5EF4-FFF2-40B4-BE49-F238E27FC236}">
                <a16:creationId xmlns:a16="http://schemas.microsoft.com/office/drawing/2014/main" id="{7922DA87-D5C1-DE41-AF6E-C47581163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688" y="6003925"/>
            <a:ext cx="1128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3-2-2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D50257-8946-BD43-BAD1-66ED18DEE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134842"/>
            <a:ext cx="7489825" cy="4166366"/>
          </a:xfrm>
          <a:prstGeom prst="rect">
            <a:avLst/>
          </a:prstGeom>
        </p:spPr>
      </p:pic>
      <p:sp>
        <p:nvSpPr>
          <p:cNvPr id="23554" name="Text Box 32">
            <a:extLst>
              <a:ext uri="{FF2B5EF4-FFF2-40B4-BE49-F238E27FC236}">
                <a16:creationId xmlns:a16="http://schemas.microsoft.com/office/drawing/2014/main" id="{F7B10EA1-C83C-3C4D-A308-A4B49CC35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31686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lang="ko-KR" altLang="en-US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编码编码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关系新弹窗</a:t>
            </a:r>
            <a:endParaRPr lang="ko-KR" altLang="en-US" sz="120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3555" name="Text Box 32">
            <a:extLst>
              <a:ext uri="{FF2B5EF4-FFF2-40B4-BE49-F238E27FC236}">
                <a16:creationId xmlns:a16="http://schemas.microsoft.com/office/drawing/2014/main" id="{C2480F55-9907-9F4D-AF7F-14F0E37DF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3-2-1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3557" name="TextBox 6">
            <a:extLst>
              <a:ext uri="{FF2B5EF4-FFF2-40B4-BE49-F238E27FC236}">
                <a16:creationId xmlns:a16="http://schemas.microsoft.com/office/drawing/2014/main" id="{0F4D3932-C9C7-0743-AC49-3392D8893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1247775"/>
            <a:ext cx="1800225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如果选择多个项目后申请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，则应在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申请屏幕右侧的列表屏幕上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查询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所有数据，并且只需在左侧屏幕上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查询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最后一项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    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选择上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游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en-US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下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游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之一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，然后单击下一步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进入映射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选择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上游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时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：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相关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位于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映射画面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的右侧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如果选择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下游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：</a:t>
            </a:r>
            <a:endParaRPr lang="x-none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相关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位于映射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画面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的左侧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3558" name="그림 7">
            <a:extLst>
              <a:ext uri="{FF2B5EF4-FFF2-40B4-BE49-F238E27FC236}">
                <a16:creationId xmlns:a16="http://schemas.microsoft.com/office/drawing/2014/main" id="{5B3B2597-B805-234A-989E-559215D5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5973763"/>
            <a:ext cx="290512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그림 10">
            <a:extLst>
              <a:ext uri="{FF2B5EF4-FFF2-40B4-BE49-F238E27FC236}">
                <a16:creationId xmlns:a16="http://schemas.microsoft.com/office/drawing/2014/main" id="{84683389-E44A-3B46-BCB5-B9B674CE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3754438"/>
            <a:ext cx="2587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그림 13">
            <a:extLst>
              <a:ext uri="{FF2B5EF4-FFF2-40B4-BE49-F238E27FC236}">
                <a16:creationId xmlns:a16="http://schemas.microsoft.com/office/drawing/2014/main" id="{887E30BA-6524-4640-B402-170365DC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1001713"/>
            <a:ext cx="2603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직사각형 14">
            <a:extLst>
              <a:ext uri="{FF2B5EF4-FFF2-40B4-BE49-F238E27FC236}">
                <a16:creationId xmlns:a16="http://schemas.microsoft.com/office/drawing/2014/main" id="{1F788FFE-BA1B-E74E-AD1B-B9C3C1EDF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638" y="2708275"/>
            <a:ext cx="1512887" cy="2889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pic>
        <p:nvPicPr>
          <p:cNvPr id="23562" name="그림 11">
            <a:extLst>
              <a:ext uri="{FF2B5EF4-FFF2-40B4-BE49-F238E27FC236}">
                <a16:creationId xmlns:a16="http://schemas.microsoft.com/office/drawing/2014/main" id="{21CCFC5D-BC6D-614F-853A-33E25ACD7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13" y="2581275"/>
            <a:ext cx="2476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그림 15">
            <a:extLst>
              <a:ext uri="{FF2B5EF4-FFF2-40B4-BE49-F238E27FC236}">
                <a16:creationId xmlns:a16="http://schemas.microsoft.com/office/drawing/2014/main" id="{39A6F4B5-7B6E-BB45-BC06-9750A34C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72" y="2214554"/>
            <a:ext cx="2476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그림 16">
            <a:extLst>
              <a:ext uri="{FF2B5EF4-FFF2-40B4-BE49-F238E27FC236}">
                <a16:creationId xmlns:a16="http://schemas.microsoft.com/office/drawing/2014/main" id="{FFF3E218-5322-6B4D-BA91-36FC0729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2573338"/>
            <a:ext cx="29210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Box 17">
            <a:extLst>
              <a:ext uri="{FF2B5EF4-FFF2-40B4-BE49-F238E27FC236}">
                <a16:creationId xmlns:a16="http://schemas.microsoft.com/office/drawing/2014/main" id="{AA7B57EF-841E-D447-8BB6-FCB1E193A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6021388"/>
            <a:ext cx="1128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3-2-2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566" name="Text Box 32">
            <a:extLst>
              <a:ext uri="{FF2B5EF4-FFF2-40B4-BE49-F238E27FC236}">
                <a16:creationId xmlns:a16="http://schemas.microsoft.com/office/drawing/2014/main" id="{1E09B544-FD4D-2846-95CC-A5BF78861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76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弹</a:t>
            </a:r>
            <a:r>
              <a:rPr lang="zh-CN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窗</a:t>
            </a:r>
            <a:r>
              <a:rPr lang="x-none" altLang="ko-KR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3567" name="Text Box 32">
            <a:extLst>
              <a:ext uri="{FF2B5EF4-FFF2-40B4-BE49-F238E27FC236}">
                <a16:creationId xmlns:a16="http://schemas.microsoft.com/office/drawing/2014/main" id="{EC4280F2-6462-1E4D-A3E3-CB0D5C0D4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弹</a:t>
            </a:r>
            <a:r>
              <a:rPr lang="zh-CN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窗名</a:t>
            </a:r>
            <a:endParaRPr lang="x-none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2">
            <a:extLst>
              <a:ext uri="{FF2B5EF4-FFF2-40B4-BE49-F238E27FC236}">
                <a16:creationId xmlns:a16="http://schemas.microsoft.com/office/drawing/2014/main" id="{1E09B544-FD4D-2846-95CC-A5BF78861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76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弹</a:t>
            </a:r>
            <a:r>
              <a:rPr lang="zh-CN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窗</a:t>
            </a:r>
            <a:r>
              <a:rPr lang="x-none" altLang="ko-KR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" name="Text Box 32">
            <a:extLst>
              <a:ext uri="{FF2B5EF4-FFF2-40B4-BE49-F238E27FC236}">
                <a16:creationId xmlns:a16="http://schemas.microsoft.com/office/drawing/2014/main" id="{EC4280F2-6462-1E4D-A3E3-CB0D5C0D4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弹</a:t>
            </a:r>
            <a:r>
              <a:rPr lang="zh-CN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窗名</a:t>
            </a:r>
            <a:endParaRPr lang="x-none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en-US" altLang="ko-KR" sz="1200" b="1">
                <a:latin typeface="맑은 고딕" pitchFamily="50" charset="-127"/>
                <a:ea typeface="맑은 고딕" pitchFamily="50" charset="-127"/>
              </a:rPr>
              <a:t>3-2-2</a:t>
            </a:r>
            <a:endParaRPr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3224213" y="585788"/>
            <a:ext cx="381635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</a:pPr>
            <a:r>
              <a:rPr lang="zh-CN" altLang="en-US" sz="1200" dirty="0">
                <a:latin typeface="맑은 고딕" pitchFamily="50" charset="-127"/>
                <a:ea typeface="맑은 고딕" pitchFamily="50" charset="-127"/>
              </a:rPr>
              <a:t>编码编码关系</a:t>
            </a:r>
            <a:r>
              <a:rPr lang="en-US" altLang="zh-CN" sz="12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zh-CN" altLang="en-US" sz="1200" dirty="0">
                <a:latin typeface="맑은 고딕" pitchFamily="50" charset="-127"/>
                <a:ea typeface="맑은 고딕" pitchFamily="50" charset="-127"/>
              </a:rPr>
              <a:t>在弹窗</a:t>
            </a:r>
            <a:r>
              <a:rPr lang="en-US" altLang="zh-CN" sz="1200" dirty="0">
                <a:latin typeface="맑은 고딕" pitchFamily="50" charset="-127"/>
                <a:ea typeface="맑은 고딕" pitchFamily="50" charset="-127"/>
              </a:rPr>
              <a:t>(3-2-1)</a:t>
            </a:r>
            <a:r>
              <a:rPr lang="zh-CN" altLang="en-US" sz="1200" dirty="0">
                <a:latin typeface="맑은 고딕" pitchFamily="50" charset="-127"/>
                <a:ea typeface="맑은 고딕" pitchFamily="50" charset="-127"/>
              </a:rPr>
              <a:t>点击</a:t>
            </a:r>
            <a:r>
              <a:rPr lang="en-US" altLang="zh-CN" sz="1200" dirty="0">
                <a:latin typeface="맑은 고딕" pitchFamily="50" charset="-127"/>
                <a:ea typeface="맑은 고딕" pitchFamily="50" charset="-127"/>
              </a:rPr>
              <a:t>Next</a:t>
            </a:r>
            <a:r>
              <a:rPr lang="zh-CN" altLang="en-US" sz="1200" dirty="0">
                <a:latin typeface="맑은 고딕" pitchFamily="50" charset="-127"/>
                <a:ea typeface="맑은 고딕" pitchFamily="50" charset="-127"/>
              </a:rPr>
              <a:t>时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43863" y="879475"/>
            <a:ext cx="1800225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自动映射</a:t>
            </a:r>
            <a:endParaRPr lang="en-US" altLang="zh-CN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选择映射方法（按顺序自动映射，按名称自动映射）</a:t>
            </a:r>
            <a:endParaRPr lang="en-US" altLang="zh-CN" sz="1000" dirty="0">
              <a:latin typeface="굴림" pitchFamily="50" charset="-127"/>
              <a:ea typeface="굴림" pitchFamily="50" charset="-127"/>
            </a:endParaRPr>
          </a:p>
          <a:p>
            <a:endParaRPr lang="en-US" altLang="zh-CN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选择映射方法后点击自动映射，则根据条件自动映射</a:t>
            </a:r>
            <a:endParaRPr lang="en-US" altLang="zh-CN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000" dirty="0">
                <a:latin typeface="굴림" pitchFamily="50" charset="-127"/>
                <a:ea typeface="굴림" pitchFamily="50" charset="-127"/>
              </a:rPr>
              <a:t>    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个别映射</a:t>
            </a:r>
            <a:endParaRPr lang="en-US" altLang="ko-KR" sz="1000" b="1" dirty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选择上游</a:t>
            </a:r>
            <a:r>
              <a:rPr lang="en-US" altLang="ko-KR" sz="1000" dirty="0">
                <a:latin typeface="굴림" pitchFamily="50" charset="-127"/>
                <a:ea typeface="굴림" pitchFamily="50" charset="-127"/>
              </a:rPr>
              <a:t>(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下游</a:t>
            </a:r>
            <a:r>
              <a:rPr lang="en-US" altLang="ko-KR" sz="1000" dirty="0">
                <a:latin typeface="굴림" pitchFamily="50" charset="-127"/>
                <a:ea typeface="굴림" pitchFamily="50" charset="-127"/>
              </a:rPr>
              <a:t>)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编码情报和下游编码情报的一行</a:t>
            </a:r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dirty="0">
                <a:latin typeface="굴림" pitchFamily="50" charset="-127"/>
                <a:ea typeface="굴림" pitchFamily="50" charset="-127"/>
              </a:rPr>
              <a:t>     </a:t>
            </a:r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000" dirty="0">
                <a:latin typeface="굴림" pitchFamily="50" charset="-127"/>
                <a:ea typeface="굴림" pitchFamily="50" charset="-127"/>
              </a:rPr>
              <a:t>      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单击映射按钮</a:t>
            </a:r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000" dirty="0">
                <a:latin typeface="굴림" pitchFamily="50" charset="-127"/>
                <a:ea typeface="굴림" pitchFamily="50" charset="-127"/>
              </a:rPr>
              <a:t> </a:t>
            </a:r>
          </a:p>
          <a:p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      添加到映射结果</a:t>
            </a:r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     </a:t>
            </a:r>
            <a:r>
              <a:rPr lang="en-US" altLang="zh-CN" sz="10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选择映射结果行，单击删除映射则删除相关行</a:t>
            </a:r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000" dirty="0">
                <a:latin typeface="굴림" pitchFamily="50" charset="-127"/>
                <a:ea typeface="굴림" pitchFamily="50" charset="-127"/>
              </a:rPr>
              <a:t>         </a:t>
            </a: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00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그림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4834" y="1142984"/>
            <a:ext cx="2587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그림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4834" y="1714488"/>
            <a:ext cx="24765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그림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5288" y="2781300"/>
            <a:ext cx="2714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그림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53388" y="3644900"/>
            <a:ext cx="250825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그림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61325" y="3949700"/>
            <a:ext cx="2428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그림 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53388" y="4325471"/>
            <a:ext cx="258763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31395F-FF45-FD4B-80BF-5B51B3B50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20" y="1084160"/>
            <a:ext cx="6724650" cy="4689680"/>
          </a:xfrm>
          <a:prstGeom prst="rect">
            <a:avLst/>
          </a:prstGeom>
        </p:spPr>
      </p:pic>
      <p:pic>
        <p:nvPicPr>
          <p:cNvPr id="21" name="그림 5">
            <a:extLst>
              <a:ext uri="{FF2B5EF4-FFF2-40B4-BE49-F238E27FC236}">
                <a16:creationId xmlns:a16="http://schemas.microsoft.com/office/drawing/2014/main" id="{4063C8C0-7775-EB49-A6EF-557072FC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5267" y="1814680"/>
            <a:ext cx="2587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8D405917-89C1-FC4E-9457-432A7862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5150" y="1686886"/>
            <a:ext cx="24765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EC1605D-813C-DD4B-8CB1-1195848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4857" y="3212976"/>
            <a:ext cx="2714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그림 20">
            <a:extLst>
              <a:ext uri="{FF2B5EF4-FFF2-40B4-BE49-F238E27FC236}">
                <a16:creationId xmlns:a16="http://schemas.microsoft.com/office/drawing/2014/main" id="{665CE63F-4765-804B-8A4C-C0ACB5AB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8386" y="1714488"/>
            <a:ext cx="250825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그림 21">
            <a:extLst>
              <a:ext uri="{FF2B5EF4-FFF2-40B4-BE49-F238E27FC236}">
                <a16:creationId xmlns:a16="http://schemas.microsoft.com/office/drawing/2014/main" id="{70452A5D-C546-9A4D-8511-40268248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6142" y="3720312"/>
            <a:ext cx="2428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그림 23">
            <a:extLst>
              <a:ext uri="{FF2B5EF4-FFF2-40B4-BE49-F238E27FC236}">
                <a16:creationId xmlns:a16="http://schemas.microsoft.com/office/drawing/2014/main" id="{C5257727-9444-7345-94C5-DAC0B7D90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05128" y="1792702"/>
            <a:ext cx="258763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0ED38A-52FE-4C4E-8EEB-CFBBDA44CBF6}"/>
              </a:ext>
            </a:extLst>
          </p:cNvPr>
          <p:cNvSpPr/>
          <p:nvPr/>
        </p:nvSpPr>
        <p:spPr bwMode="auto">
          <a:xfrm>
            <a:off x="992560" y="1772816"/>
            <a:ext cx="1584176" cy="3600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7D9B577-5D0F-C840-97FE-222A43F7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7564" y="3181350"/>
            <a:ext cx="2714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그림 16">
            <a:extLst>
              <a:ext uri="{FF2B5EF4-FFF2-40B4-BE49-F238E27FC236}">
                <a16:creationId xmlns:a16="http://schemas.microsoft.com/office/drawing/2014/main" id="{3641EFE6-34F6-AE4B-8504-BD9C87D2F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01" y="1156001"/>
            <a:ext cx="29210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그림 16">
            <a:extLst>
              <a:ext uri="{FF2B5EF4-FFF2-40B4-BE49-F238E27FC236}">
                <a16:creationId xmlns:a16="http://schemas.microsoft.com/office/drawing/2014/main" id="{106ED3C7-18A8-304E-ABA1-18C8F525E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59" y="6178169"/>
            <a:ext cx="29210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7">
            <a:extLst>
              <a:ext uri="{FF2B5EF4-FFF2-40B4-BE49-F238E27FC236}">
                <a16:creationId xmlns:a16="http://schemas.microsoft.com/office/drawing/2014/main" id="{9381631F-7AF0-404A-AD5F-1B0345CE1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6207274"/>
            <a:ext cx="13388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3-2-2</a:t>
            </a:r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61730D-BDBB-5946-929F-19C2048D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412776"/>
            <a:ext cx="7506756" cy="3816868"/>
          </a:xfrm>
          <a:prstGeom prst="rect">
            <a:avLst/>
          </a:prstGeom>
        </p:spPr>
      </p:pic>
      <p:sp>
        <p:nvSpPr>
          <p:cNvPr id="25603" name="Text Box 32">
            <a:extLst>
              <a:ext uri="{FF2B5EF4-FFF2-40B4-BE49-F238E27FC236}">
                <a16:creationId xmlns:a16="http://schemas.microsoft.com/office/drawing/2014/main" id="{008AD7B3-52E0-6C4E-9BB0-289C87EFC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19161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</a:p>
        </p:txBody>
      </p:sp>
      <p:sp>
        <p:nvSpPr>
          <p:cNvPr id="25604" name="Text Box 32">
            <a:extLst>
              <a:ext uri="{FF2B5EF4-FFF2-40B4-BE49-F238E27FC236}">
                <a16:creationId xmlns:a16="http://schemas.microsoft.com/office/drawing/2014/main" id="{100D47EB-383B-774F-AE47-5FD96EA88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3C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76D14152-F959-D94D-88E8-2F4B07491162}"/>
              </a:ext>
            </a:extLst>
          </p:cNvPr>
          <p:cNvSpPr/>
          <p:nvPr/>
        </p:nvSpPr>
        <p:spPr bwMode="auto">
          <a:xfrm>
            <a:off x="2720975" y="2528888"/>
            <a:ext cx="1152525" cy="1481137"/>
          </a:xfrm>
          <a:prstGeom prst="trapezoid">
            <a:avLst>
              <a:gd name="adj" fmla="val 18205"/>
            </a:avLst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25606" name="TextBox 7">
            <a:extLst>
              <a:ext uri="{FF2B5EF4-FFF2-40B4-BE49-F238E27FC236}">
                <a16:creationId xmlns:a16="http://schemas.microsoft.com/office/drawing/2014/main" id="{A0715610-1FD3-5243-8D28-ACBBBF271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5" y="1539875"/>
            <a:ext cx="15843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zh-CN" sz="1000">
                <a:latin typeface="굴림" panose="020B0600000101010101" pitchFamily="34" charset="-127"/>
                <a:ea typeface="굴림" panose="020B0600000101010101" pitchFamily="34" charset="-127"/>
              </a:rPr>
              <a:t>Step1：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x-none" altLang="ko-KR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组映射</a:t>
            </a:r>
            <a:r>
              <a:rPr lang="x-none" altLang="ko-KR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x-none" altLang="en-US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参考弹窗</a:t>
            </a:r>
            <a:endParaRPr lang="en-US" altLang="zh-CN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zh-CN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zh-CN" sz="1000">
                <a:latin typeface="굴림" panose="020B0600000101010101" pitchFamily="34" charset="-127"/>
                <a:ea typeface="굴림" panose="020B0600000101010101" pitchFamily="34" charset="-127"/>
              </a:rPr>
              <a:t>Step2：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zh-CN" altLang="en-US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x-none" altLang="ko-KR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——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值映射</a:t>
            </a:r>
            <a:r>
              <a:rPr lang="x-none" altLang="ko-KR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——</a:t>
            </a:r>
            <a:r>
              <a:rPr lang="x-none" altLang="en-US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参考弹窗</a:t>
            </a:r>
            <a:endParaRPr lang="en-US" altLang="zh-CN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5607" name="Text Box 32">
            <a:extLst>
              <a:ext uri="{FF2B5EF4-FFF2-40B4-BE49-F238E27FC236}">
                <a16:creationId xmlns:a16="http://schemas.microsoft.com/office/drawing/2014/main" id="{4D9E9952-6717-0F46-9C9B-3EEFFEC1E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5608" name="Text Box 32">
            <a:extLst>
              <a:ext uri="{FF2B5EF4-FFF2-40B4-BE49-F238E27FC236}">
                <a16:creationId xmlns:a16="http://schemas.microsoft.com/office/drawing/2014/main" id="{340E5168-5B5F-1E48-AE77-0A5D73180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  <p:pic>
        <p:nvPicPr>
          <p:cNvPr id="25609" name="그림 8">
            <a:extLst>
              <a:ext uri="{FF2B5EF4-FFF2-40B4-BE49-F238E27FC236}">
                <a16:creationId xmlns:a16="http://schemas.microsoft.com/office/drawing/2014/main" id="{0F0D600A-2F82-6E41-B29E-77D31212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3" y="3644900"/>
            <a:ext cx="2905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그림 14">
            <a:extLst>
              <a:ext uri="{FF2B5EF4-FFF2-40B4-BE49-F238E27FC236}">
                <a16:creationId xmlns:a16="http://schemas.microsoft.com/office/drawing/2014/main" id="{85B5B5FF-5C8C-7842-A885-C7219AC2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5983288"/>
            <a:ext cx="2905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1" name="TextBox 15">
            <a:extLst>
              <a:ext uri="{FF2B5EF4-FFF2-40B4-BE49-F238E27FC236}">
                <a16:creationId xmlns:a16="http://schemas.microsoft.com/office/drawing/2014/main" id="{B628066A-B2C9-CB43-B354-E86C6F66E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6021388"/>
            <a:ext cx="1190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3-2-2A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2"/>
          <p:cNvSpPr txBox="1">
            <a:spLocks noChangeArrowheads="1"/>
          </p:cNvSpPr>
          <p:nvPr/>
        </p:nvSpPr>
        <p:spPr bwMode="auto">
          <a:xfrm>
            <a:off x="144463" y="601663"/>
            <a:ext cx="776287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zh-CN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弹窗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32"/>
          <p:cNvSpPr txBox="1">
            <a:spLocks noChangeArrowheads="1"/>
          </p:cNvSpPr>
          <p:nvPr/>
        </p:nvSpPr>
        <p:spPr bwMode="auto">
          <a:xfrm>
            <a:off x="2160588" y="601663"/>
            <a:ext cx="70485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zh-CN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弹窗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3224213" y="585788"/>
            <a:ext cx="518477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</a:pPr>
            <a:r>
              <a:rPr lang="zh-CN" altLang="en-US" sz="1200" dirty="0">
                <a:latin typeface="맑은 고딕" pitchFamily="50" charset="-127"/>
                <a:ea typeface="맑은 고딕" pitchFamily="50" charset="-127"/>
              </a:rPr>
              <a:t>编码值关系</a:t>
            </a:r>
            <a:r>
              <a:rPr lang="en-US" altLang="zh-CN" sz="12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zh-CN" altLang="en-US" sz="1200" dirty="0">
                <a:latin typeface="맑은 고딕" pitchFamily="50" charset="-127"/>
                <a:ea typeface="맑은 고딕" pitchFamily="50" charset="-127"/>
              </a:rPr>
              <a:t>在弹窗</a:t>
            </a:r>
            <a:r>
              <a:rPr lang="en-US" altLang="zh-CN" sz="1200" dirty="0">
                <a:latin typeface="맑은 고딕" pitchFamily="50" charset="-127"/>
                <a:ea typeface="맑은 고딕" pitchFamily="50" charset="-127"/>
              </a:rPr>
              <a:t>(3-2-2)</a:t>
            </a:r>
            <a:r>
              <a:rPr lang="zh-CN" altLang="en-US" sz="1200" dirty="0">
                <a:latin typeface="맑은 고딕" pitchFamily="50" charset="-127"/>
                <a:ea typeface="맑은 고딕" pitchFamily="50" charset="-127"/>
              </a:rPr>
              <a:t>单击</a:t>
            </a:r>
            <a:r>
              <a:rPr lang="en-US" altLang="zh-CN" sz="1200" dirty="0">
                <a:latin typeface="맑은 고딕" pitchFamily="50" charset="-127"/>
                <a:ea typeface="맑은 고딕" pitchFamily="50" charset="-127"/>
              </a:rPr>
              <a:t>Next</a:t>
            </a:r>
            <a:r>
              <a:rPr lang="zh-CN" altLang="en-US" sz="1200" dirty="0">
                <a:latin typeface="맑은 고딕" pitchFamily="50" charset="-127"/>
                <a:ea typeface="맑은 고딕" pitchFamily="50" charset="-127"/>
              </a:rPr>
              <a:t>时，或直接在</a:t>
            </a:r>
            <a:r>
              <a:rPr lang="en-US" altLang="zh-CN" sz="1200" dirty="0">
                <a:latin typeface="맑은 고딕" pitchFamily="50" charset="-127"/>
                <a:ea typeface="맑은 고딕" pitchFamily="50" charset="-127"/>
              </a:rPr>
              <a:t>3C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048625" y="1700213"/>
            <a:ext cx="17287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000" dirty="0">
                <a:latin typeface="굴림" pitchFamily="50" charset="-127"/>
                <a:ea typeface="굴림" pitchFamily="50" charset="-127"/>
              </a:rPr>
              <a:t>1.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映射结果的标题根据基准编码和对象编码的值变化</a:t>
            </a:r>
            <a:endParaRPr lang="ko-KR" altLang="en-US" sz="100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" name="그림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4834" y="1428736"/>
            <a:ext cx="2571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1208088" y="601663"/>
            <a:ext cx="70485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3-2-2A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6870B7-894D-C841-B270-9C23A7CA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1329556"/>
            <a:ext cx="6321152" cy="41988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A7179D-9064-2A41-8668-1F295516E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6730" y="2564904"/>
            <a:ext cx="2571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2570C7-9AF4-7143-B905-D43382AD294A}"/>
              </a:ext>
            </a:extLst>
          </p:cNvPr>
          <p:cNvSpPr/>
          <p:nvPr/>
        </p:nvSpPr>
        <p:spPr bwMode="auto">
          <a:xfrm>
            <a:off x="1854571" y="3170426"/>
            <a:ext cx="276302" cy="58915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0E502F-0A1D-404B-AE8F-3C786E868307}"/>
              </a:ext>
            </a:extLst>
          </p:cNvPr>
          <p:cNvSpPr/>
          <p:nvPr/>
        </p:nvSpPr>
        <p:spPr bwMode="auto">
          <a:xfrm>
            <a:off x="6105128" y="3170426"/>
            <a:ext cx="276302" cy="58915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626B70-C043-ED44-ADB5-88FB3885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" y="1340768"/>
            <a:ext cx="7636140" cy="3888432"/>
          </a:xfrm>
          <a:prstGeom prst="rect">
            <a:avLst/>
          </a:prstGeom>
        </p:spPr>
      </p:pic>
      <p:sp>
        <p:nvSpPr>
          <p:cNvPr id="27651" name="이등변 삼각형 2">
            <a:extLst>
              <a:ext uri="{FF2B5EF4-FFF2-40B4-BE49-F238E27FC236}">
                <a16:creationId xmlns:a16="http://schemas.microsoft.com/office/drawing/2014/main" id="{6F6BF1B6-EC1F-D640-8B1B-4EFDCA39E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2479718"/>
            <a:ext cx="676275" cy="1654175"/>
          </a:xfrm>
          <a:prstGeom prst="triangle">
            <a:avLst>
              <a:gd name="adj" fmla="val 0"/>
            </a:avLst>
          </a:prstGeom>
          <a:noFill/>
          <a:ln w="762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7652" name="Text Box 32">
            <a:extLst>
              <a:ext uri="{FF2B5EF4-FFF2-40B4-BE49-F238E27FC236}">
                <a16:creationId xmlns:a16="http://schemas.microsoft.com/office/drawing/2014/main" id="{E392287D-E0D7-E344-B9FE-4B1AFE409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zh-CN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x-none" altLang="ko-KR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表关系</a:t>
            </a:r>
            <a:endParaRPr lang="x-none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653" name="Text Box 32">
            <a:extLst>
              <a:ext uri="{FF2B5EF4-FFF2-40B4-BE49-F238E27FC236}">
                <a16:creationId xmlns:a16="http://schemas.microsoft.com/office/drawing/2014/main" id="{CF375F18-1184-7443-A97D-9D9E5FBE7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3D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654" name="TextBox 11">
            <a:extLst>
              <a:ext uri="{FF2B5EF4-FFF2-40B4-BE49-F238E27FC236}">
                <a16:creationId xmlns:a16="http://schemas.microsoft.com/office/drawing/2014/main" id="{6EBBCF88-9B10-0749-B103-AD2B6D6A5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7675" y="1557338"/>
            <a:ext cx="16383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zh-CN" sz="1000">
                <a:latin typeface="굴림" panose="020B0600000101010101" pitchFamily="34" charset="-127"/>
                <a:ea typeface="굴림" panose="020B0600000101010101" pitchFamily="34" charset="-127"/>
              </a:rPr>
              <a:t>Step1：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x-none" altLang="ko-KR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组映射</a:t>
            </a:r>
            <a:r>
              <a:rPr lang="x-none" altLang="ko-KR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x-none" altLang="en-US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参考弹窗</a:t>
            </a:r>
            <a:endParaRPr lang="en-US" altLang="zh-CN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zh-CN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x-none" altLang="zh-CN" sz="1000">
                <a:latin typeface="굴림" panose="020B0600000101010101" pitchFamily="34" charset="-127"/>
                <a:ea typeface="굴림" panose="020B0600000101010101" pitchFamily="34" charset="-127"/>
              </a:rPr>
              <a:t>Step2：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zh-CN" altLang="en-US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申请</a:t>
            </a:r>
            <a:r>
              <a:rPr lang="x-none" altLang="ko-KR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——</a:t>
            </a:r>
            <a:r>
              <a:rPr lang="ko-KR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000">
                <a:latin typeface="맑은 고딕" panose="020B0503020000020004" pitchFamily="34" charset="-127"/>
                <a:ea typeface="맑은 고딕" panose="020B0503020000020004" pitchFamily="34" charset="-127"/>
              </a:rPr>
              <a:t>值映射</a:t>
            </a:r>
            <a:r>
              <a:rPr lang="x-none" altLang="ko-KR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——</a:t>
            </a:r>
            <a:r>
              <a:rPr lang="x-none" altLang="en-US" sz="1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参考弹窗</a:t>
            </a:r>
            <a:endParaRPr lang="en-US" altLang="ko-KR" sz="1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zh-CN" sz="1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zh-CN" sz="1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zh-CN" sz="1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zh-CN" sz="1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655" name="직사각형 1">
            <a:extLst>
              <a:ext uri="{FF2B5EF4-FFF2-40B4-BE49-F238E27FC236}">
                <a16:creationId xmlns:a16="http://schemas.microsoft.com/office/drawing/2014/main" id="{5B55E592-E224-5D49-9473-FD165ED6D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3718" y="2536844"/>
            <a:ext cx="339725" cy="327025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7656" name="Text Box 32">
            <a:extLst>
              <a:ext uri="{FF2B5EF4-FFF2-40B4-BE49-F238E27FC236}">
                <a16:creationId xmlns:a16="http://schemas.microsoft.com/office/drawing/2014/main" id="{63A73303-10EB-3D44-BC21-C3C001E38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657" name="Text Box 32">
            <a:extLst>
              <a:ext uri="{FF2B5EF4-FFF2-40B4-BE49-F238E27FC236}">
                <a16:creationId xmlns:a16="http://schemas.microsoft.com/office/drawing/2014/main" id="{05F7840E-AED8-EE4A-AE2A-96663E693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  <p:pic>
        <p:nvPicPr>
          <p:cNvPr id="27658" name="그림 7">
            <a:extLst>
              <a:ext uri="{FF2B5EF4-FFF2-40B4-BE49-F238E27FC236}">
                <a16:creationId xmlns:a16="http://schemas.microsoft.com/office/drawing/2014/main" id="{8A1474CE-8CEE-FA40-9323-7003B956B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5973763"/>
            <a:ext cx="290512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그림 16">
            <a:extLst>
              <a:ext uri="{FF2B5EF4-FFF2-40B4-BE49-F238E27FC236}">
                <a16:creationId xmlns:a16="http://schemas.microsoft.com/office/drawing/2014/main" id="{998CBEF2-726C-D443-89E9-FF4DE4F5E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63" y="2592407"/>
            <a:ext cx="29210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0" name="TextBox 17">
            <a:extLst>
              <a:ext uri="{FF2B5EF4-FFF2-40B4-BE49-F238E27FC236}">
                <a16:creationId xmlns:a16="http://schemas.microsoft.com/office/drawing/2014/main" id="{245C36E9-BE9F-854A-AD28-E88CFB017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6021388"/>
            <a:ext cx="13446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>
                <a:latin typeface="맑은 고딕" panose="020B0503020000020004" pitchFamily="34" charset="-127"/>
                <a:ea typeface="맑은 고딕" panose="020B0503020000020004" pitchFamily="34" charset="-127"/>
              </a:rPr>
              <a:t>当前没有弹出屏幕</a:t>
            </a:r>
            <a:endParaRPr lang="en-US" altLang="zh-CN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7661" name="그림 4">
            <a:extLst>
              <a:ext uri="{FF2B5EF4-FFF2-40B4-BE49-F238E27FC236}">
                <a16:creationId xmlns:a16="http://schemas.microsoft.com/office/drawing/2014/main" id="{3018DF22-C5CE-2240-8E7A-18A38B9A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624" y="3764738"/>
            <a:ext cx="2730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2" name="그림 4">
            <a:extLst>
              <a:ext uri="{FF2B5EF4-FFF2-40B4-BE49-F238E27FC236}">
                <a16:creationId xmlns:a16="http://schemas.microsoft.com/office/drawing/2014/main" id="{FB530AD5-FA67-CB42-A2F0-5662899D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6021388"/>
            <a:ext cx="2730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3" name="TextBox 15">
            <a:extLst>
              <a:ext uri="{FF2B5EF4-FFF2-40B4-BE49-F238E27FC236}">
                <a16:creationId xmlns:a16="http://schemas.microsoft.com/office/drawing/2014/main" id="{3A91BDB3-087C-6A42-A746-F3DE71EBD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688" y="6026150"/>
            <a:ext cx="1190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3-2-2C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2">
            <a:extLst>
              <a:ext uri="{FF2B5EF4-FFF2-40B4-BE49-F238E27FC236}">
                <a16:creationId xmlns:a16="http://schemas.microsoft.com/office/drawing/2014/main" id="{52120B45-81C2-0246-8933-6E822CB62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31686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lang="ko-KR" altLang="en-US" sz="1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属性</a:t>
            </a:r>
            <a:r>
              <a:rPr lang="zh-CN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专栏关系</a:t>
            </a:r>
            <a:r>
              <a:rPr lang="x-none" altLang="ko-KR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x-none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弹</a:t>
            </a:r>
            <a:r>
              <a:rPr lang="zh-CN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窗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8676" name="Text Box 32">
            <a:extLst>
              <a:ext uri="{FF2B5EF4-FFF2-40B4-BE49-F238E27FC236}">
                <a16:creationId xmlns:a16="http://schemas.microsoft.com/office/drawing/2014/main" id="{EFE532C4-73D9-0249-9DB0-D3D9566DE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601663"/>
            <a:ext cx="7762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3-2-2C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8677" name="Text Box 32">
            <a:extLst>
              <a:ext uri="{FF2B5EF4-FFF2-40B4-BE49-F238E27FC236}">
                <a16:creationId xmlns:a16="http://schemas.microsoft.com/office/drawing/2014/main" id="{BA1AE420-B26D-E643-AF98-8DA2E6988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762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弹</a:t>
            </a:r>
            <a:r>
              <a:rPr lang="zh-CN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窗</a:t>
            </a:r>
            <a:r>
              <a:rPr lang="x-none" altLang="ko-KR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8678" name="Text Box 32">
            <a:extLst>
              <a:ext uri="{FF2B5EF4-FFF2-40B4-BE49-F238E27FC236}">
                <a16:creationId xmlns:a16="http://schemas.microsoft.com/office/drawing/2014/main" id="{A0568567-6053-CA42-A3BE-3D64F3590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7048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弹窗</a:t>
            </a:r>
            <a:r>
              <a:rPr lang="zh-CN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名</a:t>
            </a:r>
            <a:endParaRPr lang="x-none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5DA7-985E-0949-8FA0-13CE9E1E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24744"/>
            <a:ext cx="6812662" cy="44844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2">
            <a:extLst>
              <a:ext uri="{FF2B5EF4-FFF2-40B4-BE49-F238E27FC236}">
                <a16:creationId xmlns:a16="http://schemas.microsoft.com/office/drawing/2014/main" id="{AE9C1631-B0CB-AA46-A7B0-59CCA54B1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22350"/>
            <a:ext cx="7756525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32">
            <a:extLst>
              <a:ext uri="{FF2B5EF4-FFF2-40B4-BE49-F238E27FC236}">
                <a16:creationId xmlns:a16="http://schemas.microsoft.com/office/drawing/2014/main" id="{65467501-8F03-FA4A-A2F5-770DF3FA9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部门管理</a:t>
            </a:r>
          </a:p>
        </p:txBody>
      </p:sp>
      <p:sp>
        <p:nvSpPr>
          <p:cNvPr id="29700" name="Text Box 32">
            <a:extLst>
              <a:ext uri="{FF2B5EF4-FFF2-40B4-BE49-F238E27FC236}">
                <a16:creationId xmlns:a16="http://schemas.microsoft.com/office/drawing/2014/main" id="{3FE01B2D-82A7-6444-8597-F44A17FB8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9701" name="직사각형 18">
            <a:extLst>
              <a:ext uri="{FF2B5EF4-FFF2-40B4-BE49-F238E27FC236}">
                <a16:creationId xmlns:a16="http://schemas.microsoft.com/office/drawing/2014/main" id="{EFDFF4D7-C95C-8E43-AF5F-CB35600B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1127125"/>
            <a:ext cx="301625" cy="24765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2" name="TextBox 7">
            <a:extLst>
              <a:ext uri="{FF2B5EF4-FFF2-40B4-BE49-F238E27FC236}">
                <a16:creationId xmlns:a16="http://schemas.microsoft.com/office/drawing/2014/main" id="{DB89A867-BE91-1844-9A28-A89DD95CB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175" y="1216025"/>
            <a:ext cx="16811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zh-CN" altLang="en-US" b="1" dirty="0">
                <a:latin typeface="굴림" panose="020B0600000101010101" pitchFamily="34" charset="-127"/>
                <a:ea typeface="굴림" panose="020B0600000101010101" pitchFamily="34" charset="-127"/>
              </a:rPr>
              <a:t>需要添加部门</a:t>
            </a:r>
            <a:r>
              <a:rPr lang="en-US" altLang="zh-CN" b="1" dirty="0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zh-CN" altLang="en-US" b="1" dirty="0">
                <a:latin typeface="굴림" panose="020B0600000101010101" pitchFamily="34" charset="-127"/>
                <a:ea typeface="굴림" panose="020B0600000101010101" pitchFamily="34" charset="-127"/>
              </a:rPr>
              <a:t>更改</a:t>
            </a:r>
            <a:r>
              <a:rPr lang="en-US" altLang="zh-CN" b="1" dirty="0">
                <a:latin typeface="굴림" panose="020B0600000101010101" pitchFamily="34" charset="-127"/>
                <a:ea typeface="굴림" panose="020B0600000101010101" pitchFamily="34" charset="-127"/>
              </a:rPr>
              <a:t>/ </a:t>
            </a:r>
            <a:r>
              <a:rPr lang="zh-CN" altLang="en-US" b="1" dirty="0">
                <a:latin typeface="굴림" panose="020B0600000101010101" pitchFamily="34" charset="-127"/>
                <a:ea typeface="굴림" panose="020B0600000101010101" pitchFamily="34" charset="-127"/>
              </a:rPr>
              <a:t>删除画面 </a:t>
            </a:r>
            <a:endParaRPr lang="x-none" altLang="en-US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9703" name="Text Box 32">
            <a:extLst>
              <a:ext uri="{FF2B5EF4-FFF2-40B4-BE49-F238E27FC236}">
                <a16:creationId xmlns:a16="http://schemas.microsoft.com/office/drawing/2014/main" id="{8AB3CE5E-4CCB-1D41-BA04-2DD1BE94A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9704" name="Text Box 32">
            <a:extLst>
              <a:ext uri="{FF2B5EF4-FFF2-40B4-BE49-F238E27FC236}">
                <a16:creationId xmlns:a16="http://schemas.microsoft.com/office/drawing/2014/main" id="{595385D6-310C-CA44-A2A8-3ABEDA2E9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2">
            <a:extLst>
              <a:ext uri="{FF2B5EF4-FFF2-40B4-BE49-F238E27FC236}">
                <a16:creationId xmlns:a16="http://schemas.microsoft.com/office/drawing/2014/main" id="{422C94F4-92D0-1242-B2CD-00EC9A999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用户管理</a:t>
            </a:r>
          </a:p>
        </p:txBody>
      </p:sp>
      <p:sp>
        <p:nvSpPr>
          <p:cNvPr id="30723" name="Text Box 32">
            <a:extLst>
              <a:ext uri="{FF2B5EF4-FFF2-40B4-BE49-F238E27FC236}">
                <a16:creationId xmlns:a16="http://schemas.microsoft.com/office/drawing/2014/main" id="{00485026-946E-264F-A629-77F96A3E1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5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725" name="TextBox 6">
            <a:extLst>
              <a:ext uri="{FF2B5EF4-FFF2-40B4-BE49-F238E27FC236}">
                <a16:creationId xmlns:a16="http://schemas.microsoft.com/office/drawing/2014/main" id="{2A4244C0-84FD-6A45-BB26-AAFE62E78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5" y="2060575"/>
            <a:ext cx="1728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 、密码错误5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次将被锁定，必须以管理员身份登录才能解锁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</a:p>
        </p:txBody>
      </p:sp>
      <p:sp>
        <p:nvSpPr>
          <p:cNvPr id="30726" name="Text Box 32">
            <a:extLst>
              <a:ext uri="{FF2B5EF4-FFF2-40B4-BE49-F238E27FC236}">
                <a16:creationId xmlns:a16="http://schemas.microsoft.com/office/drawing/2014/main" id="{A897AE54-18B4-6C40-802B-9146647E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727" name="Text Box 32">
            <a:extLst>
              <a:ext uri="{FF2B5EF4-FFF2-40B4-BE49-F238E27FC236}">
                <a16:creationId xmlns:a16="http://schemas.microsoft.com/office/drawing/2014/main" id="{A9AA6525-AEB1-D043-B5AF-858DF2BA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C182CD-BAA2-D849-9B3B-F48731D8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3" y="1124744"/>
            <a:ext cx="7745252" cy="43942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2">
            <a:extLst>
              <a:ext uri="{FF2B5EF4-FFF2-40B4-BE49-F238E27FC236}">
                <a16:creationId xmlns:a16="http://schemas.microsoft.com/office/drawing/2014/main" id="{FD1FBE54-3EFC-AD4E-91EE-806207BE3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x-none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角色组管理</a:t>
            </a:r>
          </a:p>
        </p:txBody>
      </p:sp>
      <p:sp>
        <p:nvSpPr>
          <p:cNvPr id="31747" name="Text Box 32">
            <a:extLst>
              <a:ext uri="{FF2B5EF4-FFF2-40B4-BE49-F238E27FC236}">
                <a16:creationId xmlns:a16="http://schemas.microsoft.com/office/drawing/2014/main" id="{37CC3DE7-7A27-DF42-9025-C6C380245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1748" name="그림 4">
            <a:extLst>
              <a:ext uri="{FF2B5EF4-FFF2-40B4-BE49-F238E27FC236}">
                <a16:creationId xmlns:a16="http://schemas.microsoft.com/office/drawing/2014/main" id="{61760BC7-0D4C-DF40-80CE-8E365E83D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125538"/>
            <a:ext cx="7739063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6">
            <a:extLst>
              <a:ext uri="{FF2B5EF4-FFF2-40B4-BE49-F238E27FC236}">
                <a16:creationId xmlns:a16="http://schemas.microsoft.com/office/drawing/2014/main" id="{C3ED2087-140F-4144-AF36-F5EDC1668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5" y="1844675"/>
            <a:ext cx="17287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在角色组添加和更改弹出屏幕中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需要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可以添加和更改角色组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1750" name="Text Box 32">
            <a:extLst>
              <a:ext uri="{FF2B5EF4-FFF2-40B4-BE49-F238E27FC236}">
                <a16:creationId xmlns:a16="http://schemas.microsoft.com/office/drawing/2014/main" id="{59663BCF-E761-BD43-9D2E-A466FA52E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1751" name="Text Box 32">
            <a:extLst>
              <a:ext uri="{FF2B5EF4-FFF2-40B4-BE49-F238E27FC236}">
                <a16:creationId xmlns:a16="http://schemas.microsoft.com/office/drawing/2014/main" id="{5FA0F62E-6F88-E445-937E-2E745C982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2">
            <a:extLst>
              <a:ext uri="{FF2B5EF4-FFF2-40B4-BE49-F238E27FC236}">
                <a16:creationId xmlns:a16="http://schemas.microsoft.com/office/drawing/2014/main" id="{3E3D4EEB-7337-D840-B53E-4BE3D7B9F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角色组</a:t>
            </a:r>
            <a:r>
              <a:rPr lang="x-none" altLang="ko-KR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，</a:t>
            </a:r>
            <a:r>
              <a:rPr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按组弹出用户列表画面</a:t>
            </a:r>
          </a:p>
        </p:txBody>
      </p:sp>
      <p:sp>
        <p:nvSpPr>
          <p:cNvPr id="32771" name="Text Box 32">
            <a:extLst>
              <a:ext uri="{FF2B5EF4-FFF2-40B4-BE49-F238E27FC236}">
                <a16:creationId xmlns:a16="http://schemas.microsoft.com/office/drawing/2014/main" id="{CE78416E-62C0-6F40-8F5E-2778E1378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6-1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2772" name="그림 4">
            <a:extLst>
              <a:ext uri="{FF2B5EF4-FFF2-40B4-BE49-F238E27FC236}">
                <a16:creationId xmlns:a16="http://schemas.microsoft.com/office/drawing/2014/main" id="{AA88E8C5-6815-0541-B630-5CDA2399B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052513"/>
            <a:ext cx="7710488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6">
            <a:extLst>
              <a:ext uri="{FF2B5EF4-FFF2-40B4-BE49-F238E27FC236}">
                <a16:creationId xmlns:a16="http://schemas.microsoft.com/office/drawing/2014/main" id="{98CD9F8E-BAF3-884F-AA34-FBE52E56A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013" y="1628775"/>
            <a:ext cx="19002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>
              <a:buFontTx/>
              <a:buAutoNum type="arabicPeriod"/>
            </a:pP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在角色组添加和更改弹出屏幕中应该可以添加和更改角色组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</a:p>
          <a:p>
            <a:pPr>
              <a:buFontTx/>
              <a:buAutoNum type="arabicPeriod"/>
            </a:pP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应该可以按组添加用户列表</a:t>
            </a:r>
            <a:r>
              <a:rPr lang="x-none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2774" name="Text Box 32">
            <a:extLst>
              <a:ext uri="{FF2B5EF4-FFF2-40B4-BE49-F238E27FC236}">
                <a16:creationId xmlns:a16="http://schemas.microsoft.com/office/drawing/2014/main" id="{54D3B648-AD89-174D-8524-65DA7B2E2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0" y="590550"/>
            <a:ext cx="1274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</a:t>
            </a:r>
            <a:r>
              <a:rPr lang="x-none" altLang="ko-KR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000" b="1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2775" name="Text Box 32">
            <a:extLst>
              <a:ext uri="{FF2B5EF4-FFF2-40B4-BE49-F238E27FC236}">
                <a16:creationId xmlns:a16="http://schemas.microsoft.com/office/drawing/2014/main" id="{7229F208-9859-384F-9431-4D2BFC2DA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601663"/>
            <a:ext cx="1352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组件描述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2">
            <a:extLst>
              <a:ext uri="{FF2B5EF4-FFF2-40B4-BE49-F238E27FC236}">
                <a16:creationId xmlns:a16="http://schemas.microsoft.com/office/drawing/2014/main" id="{9C280C61-A1BC-AD48-9645-4D6C7F1F7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菜单管理</a:t>
            </a:r>
          </a:p>
        </p:txBody>
      </p:sp>
      <p:sp>
        <p:nvSpPr>
          <p:cNvPr id="33795" name="Text Box 32">
            <a:extLst>
              <a:ext uri="{FF2B5EF4-FFF2-40B4-BE49-F238E27FC236}">
                <a16:creationId xmlns:a16="http://schemas.microsoft.com/office/drawing/2014/main" id="{3E251D8A-8687-0C46-B495-CF87D82C0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7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3796" name="图片 44">
            <a:extLst>
              <a:ext uri="{FF2B5EF4-FFF2-40B4-BE49-F238E27FC236}">
                <a16:creationId xmlns:a16="http://schemas.microsoft.com/office/drawing/2014/main" id="{08D9C812-D0FB-3845-B6D2-67772575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557338"/>
            <a:ext cx="774541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32">
            <a:extLst>
              <a:ext uri="{FF2B5EF4-FFF2-40B4-BE49-F238E27FC236}">
                <a16:creationId xmlns:a16="http://schemas.microsoft.com/office/drawing/2014/main" id="{26104C42-8FFF-7F41-BBB6-1CD1AB127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3798" name="Text Box 32">
            <a:extLst>
              <a:ext uri="{FF2B5EF4-FFF2-40B4-BE49-F238E27FC236}">
                <a16:creationId xmlns:a16="http://schemas.microsoft.com/office/drawing/2014/main" id="{F82AC075-75E1-3548-9DE4-5260DD2CC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2">
            <a:extLst>
              <a:ext uri="{FF2B5EF4-FFF2-40B4-BE49-F238E27FC236}">
                <a16:creationId xmlns:a16="http://schemas.microsoft.com/office/drawing/2014/main" id="{667B21E1-B518-874F-8258-5D29BE519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添加菜单</a:t>
            </a:r>
            <a:r>
              <a:rPr lang="x-none" altLang="ko-KR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，</a:t>
            </a:r>
            <a:r>
              <a:rPr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更改弹出屏幕</a:t>
            </a:r>
          </a:p>
        </p:txBody>
      </p:sp>
      <p:sp>
        <p:nvSpPr>
          <p:cNvPr id="34819" name="Text Box 32">
            <a:extLst>
              <a:ext uri="{FF2B5EF4-FFF2-40B4-BE49-F238E27FC236}">
                <a16:creationId xmlns:a16="http://schemas.microsoft.com/office/drawing/2014/main" id="{4F93BBB4-0E53-234E-8C64-37D4E6012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7-1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4821" name="Text Box 32">
            <a:extLst>
              <a:ext uri="{FF2B5EF4-FFF2-40B4-BE49-F238E27FC236}">
                <a16:creationId xmlns:a16="http://schemas.microsoft.com/office/drawing/2014/main" id="{A3ED4B76-8D8A-8545-9795-A6BB8A211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0" y="590550"/>
            <a:ext cx="1274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</a:t>
            </a:r>
            <a:r>
              <a:rPr lang="x-none" altLang="ko-KR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000" b="1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4822" name="Text Box 32">
            <a:extLst>
              <a:ext uri="{FF2B5EF4-FFF2-40B4-BE49-F238E27FC236}">
                <a16:creationId xmlns:a16="http://schemas.microsoft.com/office/drawing/2014/main" id="{8A284560-4DB4-D44D-9C8F-143BE9CA8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601663"/>
            <a:ext cx="1352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组件描述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C231D-8DE3-CE4A-9981-D24DC3D7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628800"/>
            <a:ext cx="7339398" cy="28525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B6C37356-C07A-2246-8E57-DAC3318F9764}"/>
              </a:ext>
            </a:extLst>
          </p:cNvPr>
          <p:cNvSpPr txBox="1">
            <a:spLocks/>
          </p:cNvSpPr>
          <p:nvPr/>
        </p:nvSpPr>
        <p:spPr>
          <a:xfrm>
            <a:off x="1064568" y="1398513"/>
            <a:ext cx="7723187" cy="15351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" altLang="ko-KR" sz="1300" kern="0" dirty="0">
                <a:latin typeface="+mn-ea"/>
              </a:rPr>
              <a:t>-</a:t>
            </a:r>
            <a:r>
              <a:rPr lang="zh" altLang="en-US" sz="1300" kern="0" dirty="0">
                <a:latin typeface="+mn-ea"/>
              </a:rPr>
              <a:t>开发环境</a:t>
            </a:r>
          </a:p>
        </p:txBody>
      </p:sp>
      <p:graphicFrame>
        <p:nvGraphicFramePr>
          <p:cNvPr id="5" name="Group 145">
            <a:extLst>
              <a:ext uri="{FF2B5EF4-FFF2-40B4-BE49-F238E27FC236}">
                <a16:creationId xmlns:a16="http://schemas.microsoft.com/office/drawing/2014/main" id="{3305B2DD-3322-C146-84BB-E62FE7C36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643114"/>
              </p:ext>
            </p:extLst>
          </p:nvPr>
        </p:nvGraphicFramePr>
        <p:xfrm>
          <a:off x="1240779" y="1997000"/>
          <a:ext cx="7208838" cy="2224088"/>
        </p:xfrm>
        <a:graphic>
          <a:graphicData uri="http://schemas.openxmlformats.org/drawingml/2006/table">
            <a:tbl>
              <a:tblPr/>
              <a:tblGrid>
                <a:gridCol w="1432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6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45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物品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解释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笔记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356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前</a:t>
                      </a:r>
                      <a:r>
                        <a:rPr kumimoji="1" lang="zh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端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HTML, CSS, </a:t>
                      </a:r>
                      <a:r>
                        <a:rPr kumimoji="1" lang="en-US" altLang="zh-CN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endParaRPr kumimoji="1" lang="en-US" altLang="zh-CN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Javascript</a:t>
                      </a:r>
                      <a:r>
                        <a:rPr kumimoji="1" lang="zh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r>
                        <a:rPr kumimoji="1" lang="zh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Vue.js </a:t>
                      </a:r>
                      <a:r>
                        <a:rPr kumimoji="1" lang="zh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或者使用</a:t>
                      </a:r>
                      <a:r>
                        <a:rPr kumimoji="1" lang="zh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React.js进行开发</a:t>
                      </a: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70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后端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Java Spring</a:t>
                      </a:r>
                      <a:r>
                        <a:rPr kumimoji="1" lang="zh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框架进行开发</a:t>
                      </a: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017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ta-dotum(OTF)-Medium" panose="02020603020101020101" pitchFamily="18" charset="-127"/>
                        <a:ea typeface="Arita-dotum(OTF)-Medium" panose="02020603020101020101" pitchFamily="18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使用</a:t>
                      </a:r>
                      <a:r>
                        <a:rPr kumimoji="1" lang="zh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Postgre </a:t>
                      </a:r>
                      <a:r>
                        <a:rPr kumimoji="1" lang="zh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SQL</a:t>
                      </a:r>
                      <a:r>
                        <a:rPr kumimoji="1" lang="zh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开发的</a:t>
                      </a:r>
                      <a:r>
                        <a:rPr kumimoji="1" lang="zh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DBMS</a:t>
                      </a: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480" marR="80480" marT="37162" marB="3716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755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ABD597-2AE1-7341-B0F0-359F0D2D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268760"/>
            <a:ext cx="7085012" cy="3809382"/>
          </a:xfrm>
          <a:prstGeom prst="rect">
            <a:avLst/>
          </a:prstGeom>
        </p:spPr>
      </p:pic>
      <p:sp>
        <p:nvSpPr>
          <p:cNvPr id="35842" name="Text Box 32">
            <a:extLst>
              <a:ext uri="{FF2B5EF4-FFF2-40B4-BE49-F238E27FC236}">
                <a16:creationId xmlns:a16="http://schemas.microsoft.com/office/drawing/2014/main" id="{1B0672A2-DF99-8841-81C9-4D36FE1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应用程序管理</a:t>
            </a:r>
          </a:p>
        </p:txBody>
      </p:sp>
      <p:sp>
        <p:nvSpPr>
          <p:cNvPr id="35843" name="Text Box 32">
            <a:extLst>
              <a:ext uri="{FF2B5EF4-FFF2-40B4-BE49-F238E27FC236}">
                <a16:creationId xmlns:a16="http://schemas.microsoft.com/office/drawing/2014/main" id="{0FF37A31-D5E8-7D41-A45A-FD8823DA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8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5845" name="TextBox 6">
            <a:extLst>
              <a:ext uri="{FF2B5EF4-FFF2-40B4-BE49-F238E27FC236}">
                <a16:creationId xmlns:a16="http://schemas.microsoft.com/office/drawing/2014/main" id="{CEC0D35D-2A5B-D544-94B5-0907B78B7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613" y="1411288"/>
            <a:ext cx="1828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1.在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在查询界面，模式包括</a:t>
            </a:r>
          </a:p>
          <a:p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DBMS_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模式（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schema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）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1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，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DBMS_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模式（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schema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）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2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，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DBMS_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模式（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schema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）</a:t>
            </a:r>
            <a:r>
              <a:rPr lang="en-US" altLang="zh-CN" sz="1000" dirty="0">
                <a:latin typeface="굴림" panose="020B0600000101010101" pitchFamily="34" charset="-127"/>
                <a:ea typeface="굴림" panose="020B0600000101010101" pitchFamily="34" charset="-127"/>
              </a:rPr>
              <a:t>3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，这样就可以在一个区间以逗号格式查找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</a:p>
        </p:txBody>
      </p:sp>
      <p:pic>
        <p:nvPicPr>
          <p:cNvPr id="35846" name="그림 7">
            <a:extLst>
              <a:ext uri="{FF2B5EF4-FFF2-40B4-BE49-F238E27FC236}">
                <a16:creationId xmlns:a16="http://schemas.microsoft.com/office/drawing/2014/main" id="{661A8814-6D0B-9440-9DD4-26B59FB3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1431925"/>
            <a:ext cx="258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그림 8">
            <a:extLst>
              <a:ext uri="{FF2B5EF4-FFF2-40B4-BE49-F238E27FC236}">
                <a16:creationId xmlns:a16="http://schemas.microsoft.com/office/drawing/2014/main" id="{AD28430E-2B46-154F-BFAD-5AF32FD5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63" y="1341438"/>
            <a:ext cx="2603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Text Box 32">
            <a:extLst>
              <a:ext uri="{FF2B5EF4-FFF2-40B4-BE49-F238E27FC236}">
                <a16:creationId xmlns:a16="http://schemas.microsoft.com/office/drawing/2014/main" id="{8DFA0F26-5877-3949-8788-70F211B7E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5849" name="Text Box 32">
            <a:extLst>
              <a:ext uri="{FF2B5EF4-FFF2-40B4-BE49-F238E27FC236}">
                <a16:creationId xmlns:a16="http://schemas.microsoft.com/office/drawing/2014/main" id="{17D41BA9-2113-DF46-BF20-FC5EE8BAF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977188" y="1133475"/>
            <a:ext cx="1728787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初始化状态下点击添加按钮，移动到</a:t>
            </a:r>
            <a:r>
              <a:rPr lang="en-US" altLang="zh-CN" sz="1000" dirty="0">
                <a:latin typeface="굴림" pitchFamily="50" charset="-127"/>
                <a:ea typeface="굴림" pitchFamily="50" charset="-127"/>
              </a:rPr>
              <a:t>DBMS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添加画面</a:t>
            </a:r>
            <a:endParaRPr lang="en-US" altLang="zh-CN" sz="1000" dirty="0">
              <a:latin typeface="굴림" pitchFamily="50" charset="-127"/>
              <a:ea typeface="굴림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选择</a:t>
            </a:r>
            <a:r>
              <a:rPr lang="en-US" altLang="zh-CN" sz="1000" dirty="0">
                <a:latin typeface="굴림" pitchFamily="50" charset="-127"/>
                <a:ea typeface="굴림" pitchFamily="50" charset="-127"/>
              </a:rPr>
              <a:t>DBMS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后点击添加按钮，移动到模式（</a:t>
            </a:r>
            <a:r>
              <a:rPr lang="en-US" altLang="zh-CN" sz="1000" dirty="0">
                <a:latin typeface="굴림" pitchFamily="50" charset="-127"/>
                <a:ea typeface="굴림" pitchFamily="50" charset="-127"/>
              </a:rPr>
              <a:t>schema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）画面</a:t>
            </a:r>
            <a:endParaRPr lang="en-US" altLang="zh-CN" sz="1000" dirty="0">
              <a:latin typeface="굴림" pitchFamily="50" charset="-127"/>
              <a:ea typeface="굴림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选择模式（</a:t>
            </a:r>
            <a:r>
              <a:rPr lang="en-US" altLang="zh-CN" sz="1000" dirty="0">
                <a:latin typeface="굴림" pitchFamily="50" charset="-127"/>
                <a:ea typeface="굴림" pitchFamily="50" charset="-127"/>
              </a:rPr>
              <a:t>schema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）后点击添加按钮，移动到平台添加画面</a:t>
            </a:r>
            <a:endParaRPr lang="en-US" altLang="zh-CN" sz="1000" dirty="0">
              <a:latin typeface="굴림" pitchFamily="50" charset="-127"/>
              <a:ea typeface="굴림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选择平台后点击添加按钮，移动到添加专栏画面</a:t>
            </a:r>
            <a:endParaRPr lang="en-US" altLang="ko-KR" sz="1000" dirty="0">
              <a:latin typeface="굴림" pitchFamily="50" charset="-127"/>
              <a:ea typeface="굴림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点击</a:t>
            </a:r>
            <a:r>
              <a:rPr lang="en-US" altLang="zh-CN" sz="1000" dirty="0">
                <a:latin typeface="굴림" pitchFamily="50" charset="-127"/>
                <a:ea typeface="굴림" pitchFamily="50" charset="-127"/>
              </a:rPr>
              <a:t>DBMS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，在左侧查询画面，只能查询</a:t>
            </a:r>
            <a:r>
              <a:rPr lang="en-US" altLang="zh-CN" sz="1000" dirty="0">
                <a:latin typeface="굴림" pitchFamily="50" charset="-127"/>
                <a:ea typeface="굴림" pitchFamily="50" charset="-127"/>
              </a:rPr>
              <a:t>DBMS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情报</a:t>
            </a:r>
            <a:endParaRPr lang="en-US" altLang="zh-CN" sz="1000" dirty="0">
              <a:latin typeface="굴림" pitchFamily="50" charset="-127"/>
              <a:ea typeface="굴림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模式（</a:t>
            </a:r>
            <a:r>
              <a:rPr lang="en-US" altLang="zh-CN" sz="1000" dirty="0">
                <a:latin typeface="굴림" pitchFamily="50" charset="-127"/>
                <a:ea typeface="굴림" pitchFamily="50" charset="-127"/>
              </a:rPr>
              <a:t>schema</a:t>
            </a: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）平台</a:t>
            </a:r>
          </a:p>
          <a:p>
            <a:pPr marL="228600" indent="-228600">
              <a:buFontTx/>
              <a:buAutoNum type="arabicPeriod"/>
            </a:pPr>
            <a:r>
              <a:rPr lang="zh-CN" altLang="en-US" sz="1000" dirty="0">
                <a:latin typeface="굴림" pitchFamily="50" charset="-127"/>
                <a:ea typeface="굴림" pitchFamily="50" charset="-127"/>
              </a:rPr>
              <a:t>专栏在查询画面只能查询选择项目相关事项</a:t>
            </a:r>
            <a:endParaRPr lang="en-US" altLang="ko-KR" sz="10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 Box 32"/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2160588" y="601663"/>
            <a:ext cx="86358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zh-CN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屏幕名称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spcBef>
                <a:spcPct val="2000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DBMS</a:t>
            </a:r>
            <a:r>
              <a:rPr lang="zh-CN" altLang="en-US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管理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spcBef>
                <a:spcPct val="50000"/>
              </a:spcBef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51423D-DD25-F74B-82EA-4F16EC4D7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268760"/>
            <a:ext cx="7329264" cy="417527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2">
            <a:extLst>
              <a:ext uri="{FF2B5EF4-FFF2-40B4-BE49-F238E27FC236}">
                <a16:creationId xmlns:a16="http://schemas.microsoft.com/office/drawing/2014/main" id="{BB56D86F-BCC0-1849-87E3-861BCE81C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x-none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添加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DBMS</a:t>
            </a:r>
            <a:endParaRPr lang="x-none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7891" name="Text Box 32">
            <a:extLst>
              <a:ext uri="{FF2B5EF4-FFF2-40B4-BE49-F238E27FC236}">
                <a16:creationId xmlns:a16="http://schemas.microsoft.com/office/drawing/2014/main" id="{9C5E2837-F2ED-264E-B8E8-907578FD9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9-1-1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7893" name="Text Box 32">
            <a:extLst>
              <a:ext uri="{FF2B5EF4-FFF2-40B4-BE49-F238E27FC236}">
                <a16:creationId xmlns:a16="http://schemas.microsoft.com/office/drawing/2014/main" id="{D93776E2-2F86-1D49-AB06-DD0FDDA20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0" y="590550"/>
            <a:ext cx="1274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</a:t>
            </a:r>
            <a:r>
              <a:rPr lang="x-none" altLang="ko-KR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000" b="1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7894" name="Text Box 32">
            <a:extLst>
              <a:ext uri="{FF2B5EF4-FFF2-40B4-BE49-F238E27FC236}">
                <a16:creationId xmlns:a16="http://schemas.microsoft.com/office/drawing/2014/main" id="{4D31A7CB-CEE2-124F-B2BC-5D3F34FE8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601663"/>
            <a:ext cx="1352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组件描述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F7AAAE-3049-324E-B4B0-3F4801CA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1628800"/>
            <a:ext cx="7113240" cy="30664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2">
            <a:extLst>
              <a:ext uri="{FF2B5EF4-FFF2-40B4-BE49-F238E27FC236}">
                <a16:creationId xmlns:a16="http://schemas.microsoft.com/office/drawing/2014/main" id="{B71FB407-946E-2D47-8292-D7A0FEA36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x-none" altLang="en-US" sz="1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添加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DBMS</a:t>
            </a:r>
            <a:endParaRPr lang="x-none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8915" name="Text Box 32">
            <a:extLst>
              <a:ext uri="{FF2B5EF4-FFF2-40B4-BE49-F238E27FC236}">
                <a16:creationId xmlns:a16="http://schemas.microsoft.com/office/drawing/2014/main" id="{607724E0-4672-4A4A-AB45-04D1DE9B0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9-1-2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8917" name="Text Box 32">
            <a:extLst>
              <a:ext uri="{FF2B5EF4-FFF2-40B4-BE49-F238E27FC236}">
                <a16:creationId xmlns:a16="http://schemas.microsoft.com/office/drawing/2014/main" id="{AD113582-0CED-8046-8B41-A762FDC26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0" y="590550"/>
            <a:ext cx="1274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</a:t>
            </a:r>
            <a:r>
              <a:rPr lang="x-none" altLang="ko-KR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000" b="1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8918" name="Text Box 32">
            <a:extLst>
              <a:ext uri="{FF2B5EF4-FFF2-40B4-BE49-F238E27FC236}">
                <a16:creationId xmlns:a16="http://schemas.microsoft.com/office/drawing/2014/main" id="{F667D2E7-88AE-9D4B-A52A-EB908ABAC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601663"/>
            <a:ext cx="1352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组件描述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63A9C7-6067-8A41-99EB-DE136E78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1202626"/>
            <a:ext cx="6972066" cy="44527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2">
            <a:extLst>
              <a:ext uri="{FF2B5EF4-FFF2-40B4-BE49-F238E27FC236}">
                <a16:creationId xmlns:a16="http://schemas.microsoft.com/office/drawing/2014/main" id="{724D33C6-5AA3-894D-82DB-3B337A22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登录历史</a:t>
            </a:r>
          </a:p>
        </p:txBody>
      </p:sp>
      <p:sp>
        <p:nvSpPr>
          <p:cNvPr id="39939" name="Text Box 32">
            <a:extLst>
              <a:ext uri="{FF2B5EF4-FFF2-40B4-BE49-F238E27FC236}">
                <a16:creationId xmlns:a16="http://schemas.microsoft.com/office/drawing/2014/main" id="{06BBF915-0F32-EB4C-A913-B9EBCEE5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10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9940" name="图片 2">
            <a:extLst>
              <a:ext uri="{FF2B5EF4-FFF2-40B4-BE49-F238E27FC236}">
                <a16:creationId xmlns:a16="http://schemas.microsoft.com/office/drawing/2014/main" id="{FA140A0C-B24A-404E-9F34-9E4E9C94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341438"/>
            <a:ext cx="7632700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 Box 32">
            <a:extLst>
              <a:ext uri="{FF2B5EF4-FFF2-40B4-BE49-F238E27FC236}">
                <a16:creationId xmlns:a16="http://schemas.microsoft.com/office/drawing/2014/main" id="{F8013816-1162-6C4A-B789-86241F4F4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9942" name="Text Box 32">
            <a:extLst>
              <a:ext uri="{FF2B5EF4-FFF2-40B4-BE49-F238E27FC236}">
                <a16:creationId xmlns:a16="http://schemas.microsoft.com/office/drawing/2014/main" id="{206BD717-6E4B-4746-A1C5-9DC4ADA75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2">
            <a:extLst>
              <a:ext uri="{FF2B5EF4-FFF2-40B4-BE49-F238E27FC236}">
                <a16:creationId xmlns:a16="http://schemas.microsoft.com/office/drawing/2014/main" id="{395CA009-C8D2-D44D-AF5F-6097E310D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用户访问历史</a:t>
            </a:r>
          </a:p>
        </p:txBody>
      </p:sp>
      <p:sp>
        <p:nvSpPr>
          <p:cNvPr id="40963" name="Text Box 32">
            <a:extLst>
              <a:ext uri="{FF2B5EF4-FFF2-40B4-BE49-F238E27FC236}">
                <a16:creationId xmlns:a16="http://schemas.microsoft.com/office/drawing/2014/main" id="{2678ADCC-A767-C841-BFCF-4D3FFF80F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11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40964" name="图片 2">
            <a:extLst>
              <a:ext uri="{FF2B5EF4-FFF2-40B4-BE49-F238E27FC236}">
                <a16:creationId xmlns:a16="http://schemas.microsoft.com/office/drawing/2014/main" id="{39115C6B-C646-5E45-A310-4397F4A8B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62063"/>
            <a:ext cx="75469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32">
            <a:extLst>
              <a:ext uri="{FF2B5EF4-FFF2-40B4-BE49-F238E27FC236}">
                <a16:creationId xmlns:a16="http://schemas.microsoft.com/office/drawing/2014/main" id="{B7DE9B62-D2EF-E241-AFE7-833A7D44A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0966" name="Text Box 32">
            <a:extLst>
              <a:ext uri="{FF2B5EF4-FFF2-40B4-BE49-F238E27FC236}">
                <a16:creationId xmlns:a16="http://schemas.microsoft.com/office/drawing/2014/main" id="{309B488D-9C95-0749-89A5-75EA08EDC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2">
            <a:extLst>
              <a:ext uri="{FF2B5EF4-FFF2-40B4-BE49-F238E27FC236}">
                <a16:creationId xmlns:a16="http://schemas.microsoft.com/office/drawing/2014/main" id="{ADF321F1-14B9-734F-8099-FD8A9336D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28813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用户</a:t>
            </a:r>
            <a:r>
              <a:rPr lang="zh-CN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别</a:t>
            </a:r>
            <a:r>
              <a:rPr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菜单访问历史</a:t>
            </a:r>
          </a:p>
        </p:txBody>
      </p:sp>
      <p:sp>
        <p:nvSpPr>
          <p:cNvPr id="41987" name="Text Box 32">
            <a:extLst>
              <a:ext uri="{FF2B5EF4-FFF2-40B4-BE49-F238E27FC236}">
                <a16:creationId xmlns:a16="http://schemas.microsoft.com/office/drawing/2014/main" id="{99D0186C-E5DC-FF4C-A0A6-217AE869F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12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41988" name="图片 3">
            <a:extLst>
              <a:ext uri="{FF2B5EF4-FFF2-40B4-BE49-F238E27FC236}">
                <a16:creationId xmlns:a16="http://schemas.microsoft.com/office/drawing/2014/main" id="{C25B603A-4650-3F4F-92B1-2ED619DED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68413"/>
            <a:ext cx="75438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32">
            <a:extLst>
              <a:ext uri="{FF2B5EF4-FFF2-40B4-BE49-F238E27FC236}">
                <a16:creationId xmlns:a16="http://schemas.microsoft.com/office/drawing/2014/main" id="{B256233C-9F90-DB46-A699-6074CF42E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990" name="Text Box 32">
            <a:extLst>
              <a:ext uri="{FF2B5EF4-FFF2-40B4-BE49-F238E27FC236}">
                <a16:creationId xmlns:a16="http://schemas.microsoft.com/office/drawing/2014/main" id="{BBA97528-D623-1249-945F-851A82612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45">
            <a:extLst>
              <a:ext uri="{FF2B5EF4-FFF2-40B4-BE49-F238E27FC236}">
                <a16:creationId xmlns:a16="http://schemas.microsoft.com/office/drawing/2014/main" id="{7900469C-5DEA-D44D-B975-916FE791D0CE}"/>
              </a:ext>
            </a:extLst>
          </p:cNvPr>
          <p:cNvGraphicFramePr>
            <a:graphicFrameLocks noGrp="1"/>
          </p:cNvGraphicFramePr>
          <p:nvPr/>
        </p:nvGraphicFramePr>
        <p:xfrm>
          <a:off x="920750" y="1727200"/>
          <a:ext cx="8178800" cy="3938587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37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物品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解释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笔记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511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身份验证/访问控制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访问控制角色分离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显示上次登录时间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限制密码猜测攻击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阻止身份验证绕过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加强认证，例如公共证书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和VPN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06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会话安全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实现安全会话认证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自动注销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多次登录限制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 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cookie值加密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306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加密措施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认证数据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、个人信息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等重要信息的加密传输和存储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793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审计日志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认证失败日志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保存管理员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操作员菜单访问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查询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/下载等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工作历史记录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处理个人信息所需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其他由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BR/ISC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判断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）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5511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密码管理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限制密码复杂性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传输安全密码</a:t>
                      </a:r>
                      <a:r>
                        <a:rPr kumimoji="1" lang="x-none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强制新密码和定期更改密码。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306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更换管理层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x-none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不要对密码等重要信息进行硬编码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文本占位符 1">
            <a:extLst>
              <a:ext uri="{FF2B5EF4-FFF2-40B4-BE49-F238E27FC236}">
                <a16:creationId xmlns:a16="http://schemas.microsoft.com/office/drawing/2014/main" id="{C5119133-C4F4-5F4D-94F0-0334895A31D1}"/>
              </a:ext>
            </a:extLst>
          </p:cNvPr>
          <p:cNvSpPr txBox="1">
            <a:spLocks/>
          </p:cNvSpPr>
          <p:nvPr/>
        </p:nvSpPr>
        <p:spPr>
          <a:xfrm>
            <a:off x="1090613" y="1192213"/>
            <a:ext cx="7723187" cy="15351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x-none" altLang="ko-KR" sz="1300" kern="0" dirty="0">
                <a:latin typeface="+mn-ea"/>
              </a:rPr>
              <a:t>-</a:t>
            </a:r>
            <a:r>
              <a:rPr lang="x-none" altLang="en-US" sz="1300" kern="0" dirty="0">
                <a:latin typeface="+mn-ea"/>
              </a:rPr>
              <a:t>安全的环境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4CC3798-BC61-A147-B3BA-74951E1BC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59789"/>
              </p:ext>
            </p:extLst>
          </p:nvPr>
        </p:nvGraphicFramePr>
        <p:xfrm>
          <a:off x="294828" y="44451"/>
          <a:ext cx="9410700" cy="6738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0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1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7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컴포넌트 </a:t>
                      </a:r>
                      <a:r>
                        <a:rPr lang="en-US" altLang="ko-KR" sz="1000" dirty="0"/>
                        <a:t> ID</a:t>
                      </a:r>
                      <a:endParaRPr lang="ko-KR" altLang="en-US" sz="10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팝업</a:t>
                      </a:r>
                      <a:r>
                        <a:rPr lang="en-US" altLang="ko-KR" sz="1000" dirty="0"/>
                        <a:t> ID</a:t>
                      </a:r>
                      <a:endParaRPr lang="ko-KR" altLang="en-US" sz="10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 설명</a:t>
                      </a:r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관련 화면</a:t>
                      </a:r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코드영역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코드분류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조회 및 추가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컴포넌트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72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1-1-1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코드영역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코드분류  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변경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및 삭제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컴포넌트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72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1-1-1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코드영역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코드분류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조회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추가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변경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삭제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상위코드영역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조회 버튼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눌렀을때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코드관리 메인 화면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코드관리 </a:t>
                      </a:r>
                      <a:r>
                        <a:rPr lang="ko-KR" altLang="en-US" sz="800" dirty="0" err="1"/>
                        <a:t>메인화면에서</a:t>
                      </a:r>
                      <a:r>
                        <a:rPr lang="ko-KR" altLang="en-US" sz="800" dirty="0"/>
                        <a:t> 코드 신청을 </a:t>
                      </a:r>
                      <a:r>
                        <a:rPr lang="ko-KR" altLang="en-US" sz="800" dirty="0" err="1"/>
                        <a:t>눌렀을떄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3A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화면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의 추가 설명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신청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 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코드속성 탭 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8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3-1-1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신청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화면중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좌측의  코드분류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소속 시스템 검색화면</a:t>
                      </a:r>
                      <a:endParaRPr lang="ko-KR" altLang="en-US" sz="800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0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3-1-2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신청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화면중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좌측의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상위코드명칭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검색 팝업 </a:t>
                      </a:r>
                      <a:endParaRPr lang="ko-KR" altLang="en-US" sz="800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89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3-1-3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신청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화면중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, </a:t>
                      </a:r>
                      <a:r>
                        <a:rPr lang="ko-KR" altLang="en-US" sz="8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상위코드값팝업화면</a:t>
                      </a:r>
                      <a:endParaRPr lang="ko-KR" altLang="en-US" sz="800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8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3B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화면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의 추가 설명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신청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 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코드코드 관계 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코드속성  탭 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8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3-2-1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코드코드관계신규팝업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3-2-2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코드코드관계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코드속성 매핑 팝업 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팝업 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ID:2-2-1)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에서 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Next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를 </a:t>
                      </a:r>
                      <a:r>
                        <a:rPr lang="ko-KR" altLang="en-US" sz="8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눌렀을때</a:t>
                      </a:r>
                      <a:endParaRPr lang="ko-KR" altLang="en-US" sz="800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3C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화면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의 추가 설명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신청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 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코드코드 관계 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–</a:t>
                      </a:r>
                      <a:r>
                        <a:rPr lang="ko-KR" altLang="en-US" sz="8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코드값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탭 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8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3-2-2A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코드코드관계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코드값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매핑 팝업</a:t>
                      </a:r>
                      <a:endParaRPr lang="ko-KR" altLang="en-US" sz="800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3D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화면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의 추가 설명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 신청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 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코드테이블 관계   탭 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800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3-2-2B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코드테이블 관계</a:t>
                      </a:r>
                      <a:r>
                        <a:rPr lang="en-US" altLang="ko-KR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코드속성 칼럼 매핑 팝업</a:t>
                      </a:r>
                      <a:endParaRPr lang="ko-KR" altLang="en-US" sz="800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4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부서관리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사용자 관리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6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역할 그룹 관리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6-1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역할그룹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그룹별사용자 목록 팝업 화면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23P</a:t>
                      </a:r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7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메뉴관리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7-1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메뉴추가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팝업화면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8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어플리케이션관리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9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DBMS </a:t>
                      </a:r>
                      <a:r>
                        <a:rPr lang="ko-KR" altLang="en-US" sz="800" dirty="0"/>
                        <a:t>관리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9-1-1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DBMS </a:t>
                      </a:r>
                      <a:r>
                        <a:rPr lang="ko-KR" altLang="en-US" sz="800" dirty="0"/>
                        <a:t>추가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9-1-2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DBMS </a:t>
                      </a:r>
                      <a:r>
                        <a:rPr lang="ko-KR" altLang="en-US" sz="800" dirty="0"/>
                        <a:t>추가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13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10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로그인 이력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43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11, 12</a:t>
                      </a:r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 접속이력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사용자별 메뉴 접속이력</a:t>
                      </a:r>
                    </a:p>
                  </a:txBody>
                  <a:tcPr marL="91436" marR="91436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91436" marR="91436"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35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19" descr="이니스프리 로고에 대한 이미지 검색결과">
            <a:extLst>
              <a:ext uri="{FF2B5EF4-FFF2-40B4-BE49-F238E27FC236}">
                <a16:creationId xmlns:a16="http://schemas.microsoft.com/office/drawing/2014/main" id="{4B515291-27A8-1545-AC81-3FA5473BE2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8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endParaRPr lang="ko-KR" altLang="en-US"/>
          </a:p>
        </p:txBody>
      </p:sp>
      <p:sp>
        <p:nvSpPr>
          <p:cNvPr id="10243" name="직사각형 1">
            <a:extLst>
              <a:ext uri="{FF2B5EF4-FFF2-40B4-BE49-F238E27FC236}">
                <a16:creationId xmlns:a16="http://schemas.microsoft.com/office/drawing/2014/main" id="{23A4E26A-6C4A-7A40-9351-705F9A8F8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52738"/>
            <a:ext cx="31670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ko-KR" sz="3600" b="1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网页</a:t>
            </a:r>
            <a:r>
              <a:rPr lang="x-none" altLang="en-US" sz="3600" b="1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画面</a:t>
            </a:r>
            <a:endParaRPr lang="ko-KR" alt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51706EC-E2D6-CA49-B51B-175BC4F1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412875"/>
            <a:ext cx="9758363" cy="425291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8D433-679C-224E-806D-C8F898AF70F7}"/>
              </a:ext>
            </a:extLst>
          </p:cNvPr>
          <p:cNvSpPr txBox="1"/>
          <p:nvPr/>
        </p:nvSpPr>
        <p:spPr>
          <a:xfrm>
            <a:off x="920750" y="549275"/>
            <a:ext cx="195262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  <a:defRPr/>
            </a:pPr>
            <a:r>
              <a:rPr lang="x-none" altLang="en-US" sz="2400" b="1" dirty="0">
                <a:latin typeface="+mj-ea"/>
                <a:ea typeface="+mj-ea"/>
              </a:rPr>
              <a:t>屏幕示例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E76FEA-438D-E64A-99EB-0B631390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379305"/>
            <a:ext cx="7193292" cy="3476311"/>
          </a:xfrm>
          <a:prstGeom prst="rect">
            <a:avLst/>
          </a:prstGeom>
        </p:spPr>
      </p:pic>
      <p:sp>
        <p:nvSpPr>
          <p:cNvPr id="12290" name="Text Box 32">
            <a:extLst>
              <a:ext uri="{FF2B5EF4-FFF2-40B4-BE49-F238E27FC236}">
                <a16:creationId xmlns:a16="http://schemas.microsoft.com/office/drawing/2014/main" id="{1A3EED59-1CE3-E446-B5E6-0866A0BB4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43211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kumimoji="0" lang="ko-KR" altLang="en-US" sz="1200" dirty="0" err="1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区</a:t>
            </a:r>
            <a:r>
              <a:rPr kumimoji="0" lang="x-none" altLang="ko-KR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、</a:t>
            </a:r>
            <a:r>
              <a:rPr kumimoji="0" lang="ko-KR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分类查询和添加</a:t>
            </a:r>
            <a:r>
              <a:rPr lang="x-none" altLang="en-US" sz="120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lang="x-none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291" name="Text Box 32">
            <a:extLst>
              <a:ext uri="{FF2B5EF4-FFF2-40B4-BE49-F238E27FC236}">
                <a16:creationId xmlns:a16="http://schemas.microsoft.com/office/drawing/2014/main" id="{47E4AB62-E727-5D4B-BD30-9A4D42BBA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一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C4F6F-50F5-7E42-A200-0171FDA835CA}"/>
              </a:ext>
            </a:extLst>
          </p:cNvPr>
          <p:cNvSpPr txBox="1"/>
          <p:nvPr/>
        </p:nvSpPr>
        <p:spPr>
          <a:xfrm>
            <a:off x="7977188" y="1052513"/>
            <a:ext cx="180022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buFontTx/>
              <a:buAutoNum type="arabicPeriod"/>
              <a:defRPr/>
            </a:pP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点击添加按钮后，</a:t>
            </a:r>
            <a:endParaRPr lang="en-US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添加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区域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点击添加按钮后</a:t>
            </a:r>
            <a:endParaRPr lang="en-US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添加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分类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defRPr/>
            </a:pP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P.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选择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上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游编码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区</a:t>
            </a: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，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上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游编码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分类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，移至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弹窗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294" name="그림 9">
            <a:extLst>
              <a:ext uri="{FF2B5EF4-FFF2-40B4-BE49-F238E27FC236}">
                <a16:creationId xmlns:a16="http://schemas.microsoft.com/office/drawing/2014/main" id="{5ED1856A-2F4D-8F41-9797-DAFF5CAE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412875"/>
            <a:ext cx="30321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그림 10">
            <a:extLst>
              <a:ext uri="{FF2B5EF4-FFF2-40B4-BE49-F238E27FC236}">
                <a16:creationId xmlns:a16="http://schemas.microsoft.com/office/drawing/2014/main" id="{19FDA6CE-EB03-6047-AEBB-FBA7B313D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1414463"/>
            <a:ext cx="288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그림 11">
            <a:extLst>
              <a:ext uri="{FF2B5EF4-FFF2-40B4-BE49-F238E27FC236}">
                <a16:creationId xmlns:a16="http://schemas.microsoft.com/office/drawing/2014/main" id="{0DB41CFD-EE16-2244-B885-FF49C1E1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1104900"/>
            <a:ext cx="30321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그림 12">
            <a:extLst>
              <a:ext uri="{FF2B5EF4-FFF2-40B4-BE49-F238E27FC236}">
                <a16:creationId xmlns:a16="http://schemas.microsoft.com/office/drawing/2014/main" id="{30AAEC94-AFCF-4F4E-A0D6-5D6EEEBA5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63" y="1543050"/>
            <a:ext cx="288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98" name="직선 화살표 연결선 14">
            <a:extLst>
              <a:ext uri="{FF2B5EF4-FFF2-40B4-BE49-F238E27FC236}">
                <a16:creationId xmlns:a16="http://schemas.microsoft.com/office/drawing/2014/main" id="{89A568F4-D001-5148-AF08-DA2514FDE8EA}"/>
              </a:ext>
            </a:extLst>
          </p:cNvPr>
          <p:cNvCxnSpPr>
            <a:cxnSpLocks/>
          </p:cNvCxnSpPr>
          <p:nvPr/>
        </p:nvCxnSpPr>
        <p:spPr bwMode="auto">
          <a:xfrm>
            <a:off x="2649538" y="1628775"/>
            <a:ext cx="0" cy="1212850"/>
          </a:xfrm>
          <a:prstGeom prst="straightConnector1">
            <a:avLst/>
          </a:prstGeom>
          <a:noFill/>
          <a:ln w="381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9" name="직선 화살표 연결선 18">
            <a:extLst>
              <a:ext uri="{FF2B5EF4-FFF2-40B4-BE49-F238E27FC236}">
                <a16:creationId xmlns:a16="http://schemas.microsoft.com/office/drawing/2014/main" id="{3B88C847-FBCA-D04A-954B-6111619D007B}"/>
              </a:ext>
            </a:extLst>
          </p:cNvPr>
          <p:cNvCxnSpPr>
            <a:cxnSpLocks/>
          </p:cNvCxnSpPr>
          <p:nvPr/>
        </p:nvCxnSpPr>
        <p:spPr bwMode="auto">
          <a:xfrm>
            <a:off x="6681788" y="1684338"/>
            <a:ext cx="0" cy="1211262"/>
          </a:xfrm>
          <a:prstGeom prst="straightConnector1">
            <a:avLst/>
          </a:prstGeom>
          <a:noFill/>
          <a:ln w="381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300" name="그림 19">
            <a:extLst>
              <a:ext uri="{FF2B5EF4-FFF2-40B4-BE49-F238E27FC236}">
                <a16:creationId xmlns:a16="http://schemas.microsoft.com/office/drawing/2014/main" id="{5A956445-376C-3241-9B94-3B613FB9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3305175"/>
            <a:ext cx="2667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그림 20">
            <a:extLst>
              <a:ext uri="{FF2B5EF4-FFF2-40B4-BE49-F238E27FC236}">
                <a16:creationId xmlns:a16="http://schemas.microsoft.com/office/drawing/2014/main" id="{21345C56-6231-3E48-8FBF-93531A63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3305175"/>
            <a:ext cx="2667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그림 21">
            <a:extLst>
              <a:ext uri="{FF2B5EF4-FFF2-40B4-BE49-F238E27FC236}">
                <a16:creationId xmlns:a16="http://schemas.microsoft.com/office/drawing/2014/main" id="{0191B259-6208-284E-9B3B-52C9CB70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6130925"/>
            <a:ext cx="2667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3" name="TextBox 22">
            <a:extLst>
              <a:ext uri="{FF2B5EF4-FFF2-40B4-BE49-F238E27FC236}">
                <a16:creationId xmlns:a16="http://schemas.microsoft.com/office/drawing/2014/main" id="{443611D7-DA82-984B-A13B-5A49296EE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050" y="6135688"/>
            <a:ext cx="1128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1-1-2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304" name="Text Box 32">
            <a:extLst>
              <a:ext uri="{FF2B5EF4-FFF2-40B4-BE49-F238E27FC236}">
                <a16:creationId xmlns:a16="http://schemas.microsoft.com/office/drawing/2014/main" id="{FABC8122-B46B-9349-92D6-4CE5C7C3B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663"/>
            <a:ext cx="704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ID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305" name="Text Box 32">
            <a:extLst>
              <a:ext uri="{FF2B5EF4-FFF2-40B4-BE49-F238E27FC236}">
                <a16:creationId xmlns:a16="http://schemas.microsoft.com/office/drawing/2014/main" id="{EF28C8B1-871C-BD41-8633-CF40424F6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601663"/>
            <a:ext cx="863586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2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屏幕名称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87C4A3-0013-5B43-AB50-0ACBDF2D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6" y="1303462"/>
            <a:ext cx="7745412" cy="4065626"/>
          </a:xfrm>
          <a:prstGeom prst="rect">
            <a:avLst/>
          </a:prstGeom>
        </p:spPr>
      </p:pic>
      <p:sp>
        <p:nvSpPr>
          <p:cNvPr id="13315" name="Text Box 32">
            <a:extLst>
              <a:ext uri="{FF2B5EF4-FFF2-40B4-BE49-F238E27FC236}">
                <a16:creationId xmlns:a16="http://schemas.microsoft.com/office/drawing/2014/main" id="{98F07E16-36F1-984B-A830-67983BBE2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585788"/>
            <a:ext cx="43211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kumimoji="0" lang="ko-KR" altLang="en-US" sz="1200" dirty="0" err="1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区</a:t>
            </a:r>
            <a:r>
              <a:rPr kumimoji="0" lang="x-none" altLang="ko-KR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、</a:t>
            </a:r>
            <a:r>
              <a:rPr kumimoji="0" lang="ko-KR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编码</a:t>
            </a:r>
            <a:r>
              <a:rPr kumimoji="0" lang="x-none" altLang="en-US" sz="1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分类</a:t>
            </a:r>
            <a:r>
              <a:rPr kumimoji="0" lang="x-none" altLang="ko-KR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（</a:t>
            </a: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变更</a:t>
            </a:r>
            <a:r>
              <a:rPr kumimoji="0" lang="x-none" altLang="ko-KR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x-none" altLang="en-US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并删除</a:t>
            </a:r>
            <a:r>
              <a:rPr kumimoji="0" lang="x-none" altLang="ko-KR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）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3316" name="Text Box 32">
            <a:extLst>
              <a:ext uri="{FF2B5EF4-FFF2-40B4-BE49-F238E27FC236}">
                <a16:creationId xmlns:a16="http://schemas.microsoft.com/office/drawing/2014/main" id="{5BD3880C-0DAF-5D49-B4C8-23423EF4E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601663"/>
            <a:ext cx="620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ko-KR" sz="1200" b="1">
                <a:latin typeface="맑은 고딕" panose="020B0503020000020004" pitchFamily="34" charset="-127"/>
                <a:ea typeface="맑은 고딕" panose="020B0503020000020004" pitchFamily="34" charset="-127"/>
              </a:rPr>
              <a:t>1-1-1</a:t>
            </a:r>
            <a:endParaRPr lang="ko-KR" altLang="en-US" sz="12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DFA4C-77B3-3E41-8A5E-1DD1452FFF1D}"/>
              </a:ext>
            </a:extLst>
          </p:cNvPr>
          <p:cNvSpPr txBox="1"/>
          <p:nvPr/>
        </p:nvSpPr>
        <p:spPr>
          <a:xfrm>
            <a:off x="7977188" y="1125538"/>
            <a:ext cx="19288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  <a:defRPr/>
            </a:pP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在查询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画面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上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单击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数据后单击更改按钮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，则会更改所选数据的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区域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在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查询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画面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上</a:t>
            </a: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单机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数据按钮，然后单击更改按钮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，则更改所选数据的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编码</a:t>
            </a:r>
            <a:r>
              <a:rPr lang="x-none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分类</a:t>
            </a:r>
            <a:r>
              <a:rPr lang="x-none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。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defRPr/>
            </a:pP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</a:p>
          <a:p>
            <a:pPr>
              <a:defRPr/>
            </a:pPr>
            <a:r>
              <a:rPr lang="x-none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       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         </a:t>
            </a:r>
          </a:p>
          <a:p>
            <a:pPr>
              <a:defRPr/>
            </a:pPr>
            <a:endParaRPr lang="en-US" altLang="zh-CN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defRPr/>
            </a:pPr>
            <a:r>
              <a:rPr lang="zh-CN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在删除，确认删除弹窗，显示是或否的提示弹窗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3318" name="그림 9">
            <a:extLst>
              <a:ext uri="{FF2B5EF4-FFF2-40B4-BE49-F238E27FC236}">
                <a16:creationId xmlns:a16="http://schemas.microsoft.com/office/drawing/2014/main" id="{008E6E31-2669-D340-AAD6-B225E498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1069975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그림 10">
            <a:extLst>
              <a:ext uri="{FF2B5EF4-FFF2-40B4-BE49-F238E27FC236}">
                <a16:creationId xmlns:a16="http://schemas.microsoft.com/office/drawing/2014/main" id="{429AD6DE-18FA-A642-A314-4F71EA10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8" y="1062038"/>
            <a:ext cx="2444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그림 11">
            <a:extLst>
              <a:ext uri="{FF2B5EF4-FFF2-40B4-BE49-F238E27FC236}">
                <a16:creationId xmlns:a16="http://schemas.microsoft.com/office/drawing/2014/main" id="{4284CACE-87D4-E14F-8186-BDE0AEA42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1081088"/>
            <a:ext cx="2682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그림 12">
            <a:extLst>
              <a:ext uri="{FF2B5EF4-FFF2-40B4-BE49-F238E27FC236}">
                <a16:creationId xmlns:a16="http://schemas.microsoft.com/office/drawing/2014/main" id="{D413F996-3614-F34F-BE87-B3AF8784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1081088"/>
            <a:ext cx="249237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그림 13">
            <a:extLst>
              <a:ext uri="{FF2B5EF4-FFF2-40B4-BE49-F238E27FC236}">
                <a16:creationId xmlns:a16="http://schemas.microsoft.com/office/drawing/2014/main" id="{D1DF648F-0478-C94C-9538-A0AFBF91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25" y="1125538"/>
            <a:ext cx="257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그림 14">
            <a:extLst>
              <a:ext uri="{FF2B5EF4-FFF2-40B4-BE49-F238E27FC236}">
                <a16:creationId xmlns:a16="http://schemas.microsoft.com/office/drawing/2014/main" id="{5928628A-8478-CA4A-AAB9-BE4EC9B2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1933575"/>
            <a:ext cx="2460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그림 15">
            <a:extLst>
              <a:ext uri="{FF2B5EF4-FFF2-40B4-BE49-F238E27FC236}">
                <a16:creationId xmlns:a16="http://schemas.microsoft.com/office/drawing/2014/main" id="{0BE55C42-E4AC-974F-B5CC-8E3F2AA3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63" y="2749550"/>
            <a:ext cx="2667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그림 16">
            <a:extLst>
              <a:ext uri="{FF2B5EF4-FFF2-40B4-BE49-F238E27FC236}">
                <a16:creationId xmlns:a16="http://schemas.microsoft.com/office/drawing/2014/main" id="{C0B9C78E-4254-584E-A30A-102F513E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13" y="2749550"/>
            <a:ext cx="249237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그림 19">
            <a:extLst>
              <a:ext uri="{FF2B5EF4-FFF2-40B4-BE49-F238E27FC236}">
                <a16:creationId xmlns:a16="http://schemas.microsoft.com/office/drawing/2014/main" id="{D6936913-FD05-6B4D-A605-1BDD849A5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852738"/>
            <a:ext cx="2667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그림 20">
            <a:extLst>
              <a:ext uri="{FF2B5EF4-FFF2-40B4-BE49-F238E27FC236}">
                <a16:creationId xmlns:a16="http://schemas.microsoft.com/office/drawing/2014/main" id="{55708E9B-D929-3E4D-804E-7B7B930D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2852738"/>
            <a:ext cx="2667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8" name="그림 21">
            <a:extLst>
              <a:ext uri="{FF2B5EF4-FFF2-40B4-BE49-F238E27FC236}">
                <a16:creationId xmlns:a16="http://schemas.microsoft.com/office/drawing/2014/main" id="{3A7E92A5-EFFC-2A44-9076-3425368B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6130925"/>
            <a:ext cx="2667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9" name="TextBox 22">
            <a:extLst>
              <a:ext uri="{FF2B5EF4-FFF2-40B4-BE49-F238E27FC236}">
                <a16:creationId xmlns:a16="http://schemas.microsoft.com/office/drawing/2014/main" id="{7D2F7CB7-0F92-6D49-A53D-A8C2D11F1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050" y="6135688"/>
            <a:ext cx="1128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r>
              <a:rPr lang="x-none" altLang="en-US" sz="1000" b="1"/>
              <a:t>屏幕</a:t>
            </a:r>
            <a:r>
              <a:rPr lang="x-none" altLang="ko-KR" sz="1000" b="1"/>
              <a:t>编号： </a:t>
            </a:r>
            <a:r>
              <a:rPr lang="x-none" altLang="ko-KR" sz="1000" b="1">
                <a:solidFill>
                  <a:srgbClr val="FF0000"/>
                </a:solidFill>
              </a:rPr>
              <a:t>1-1-2</a:t>
            </a:r>
            <a:r>
              <a:rPr lang="x-none" altLang="en-US" sz="10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330" name="Text Box 32">
            <a:extLst>
              <a:ext uri="{FF2B5EF4-FFF2-40B4-BE49-F238E27FC236}">
                <a16:creationId xmlns:a16="http://schemas.microsoft.com/office/drawing/2014/main" id="{683B0D54-FA65-C341-B025-155CB81E4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0" y="590550"/>
            <a:ext cx="12747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</a:t>
            </a:r>
            <a:r>
              <a:rPr lang="x-none" altLang="ko-KR" sz="10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ID</a:t>
            </a:r>
            <a:endParaRPr lang="ko-KR" altLang="en-US" sz="1000" b="1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3331" name="Text Box 32">
            <a:extLst>
              <a:ext uri="{FF2B5EF4-FFF2-40B4-BE49-F238E27FC236}">
                <a16:creationId xmlns:a16="http://schemas.microsoft.com/office/drawing/2014/main" id="{896FC1CC-7589-3548-AADC-DBF170A5B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8" y="601663"/>
            <a:ext cx="1352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 marL="742950" indent="-28575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 marL="11430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 marL="16002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 marL="2057400" indent="-228600"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2"/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x-none" altLang="en-US" sz="10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组件描述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2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굴림체" pitchFamily="49" charset="-127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굴림체" pitchFamily="49" charset="-127"/>
            <a:ea typeface="굴림체" pitchFamily="49" charset="-127"/>
          </a:defRPr>
        </a:defPPr>
      </a:lstStyle>
    </a:lnDef>
  </a:objectDefaults>
  <a:extraClrSchemeLst>
    <a:extraClrScheme>
      <a:clrScheme name="2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23578</TotalTime>
  <Words>1382</Words>
  <Application>Microsoft Macintosh PowerPoint</Application>
  <PresentationFormat>A4 용지(210x297mm)</PresentationFormat>
  <Paragraphs>370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가는각진제목체</vt:lpstr>
      <vt:lpstr>굴림</vt:lpstr>
      <vt:lpstr>굴림체</vt:lpstr>
      <vt:lpstr>맑은 고딕</vt:lpstr>
      <vt:lpstr>Calibri</vt:lpstr>
      <vt:lpstr>Calibri Light</vt:lpstr>
      <vt:lpstr>Times New Roman</vt:lpstr>
      <vt:lpstr>Wingdings</vt:lpstr>
      <vt:lpstr>Wingdings 2</vt:lpstr>
      <vt:lpstr>2_디자인 사용자 지정</vt:lpstr>
      <vt:lpstr>HDOfficeLightV0</vt:lpstr>
      <vt:lpstr>1_HDOfficeLightV0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shinsegae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프로세스흐름도</dc:title>
  <dc:creator>신세계I&amp;C 품질관리</dc:creator>
  <cp:lastModifiedBy>Microsoft Office User</cp:lastModifiedBy>
  <cp:revision>2053</cp:revision>
  <dcterms:created xsi:type="dcterms:W3CDTF">2003-01-14T04:25:29Z</dcterms:created>
  <dcterms:modified xsi:type="dcterms:W3CDTF">2022-05-06T08:11:10Z</dcterms:modified>
</cp:coreProperties>
</file>